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fa6c64788f4a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aff814a3fd4363"/>
  </p:sldMasterIdLst>
  <p:sldIdLst>
    <p:sldId xmlns:r="http://schemas.openxmlformats.org/officeDocument/2006/relationships" id="256" r:id="Re0870d7e70b1496d"/>
    <p:sldId xmlns:r="http://schemas.openxmlformats.org/officeDocument/2006/relationships" id="257" r:id="R1f9e2da061b040a3"/>
    <p:sldId xmlns:r="http://schemas.openxmlformats.org/officeDocument/2006/relationships" id="258" r:id="R38ede856e2c441c2"/>
    <p:sldId xmlns:r="http://schemas.openxmlformats.org/officeDocument/2006/relationships" id="259" r:id="R4685e8d1dc85477f"/>
    <p:sldId xmlns:r="http://schemas.openxmlformats.org/officeDocument/2006/relationships" id="260" r:id="Rb6e45f44da574d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ff814a3fd4363" /><Relationship Type="http://schemas.openxmlformats.org/officeDocument/2006/relationships/slide" Target="/ppt/slides/slide1.xml" Id="Re0870d7e70b1496d" /><Relationship Type="http://schemas.openxmlformats.org/officeDocument/2006/relationships/slide" Target="/ppt/slides/slide2.xml" Id="R1f9e2da061b040a3" /><Relationship Type="http://schemas.openxmlformats.org/officeDocument/2006/relationships/slide" Target="/ppt/slides/slide3.xml" Id="R38ede856e2c441c2" /><Relationship Type="http://schemas.openxmlformats.org/officeDocument/2006/relationships/slide" Target="/ppt/slides/slide4.xml" Id="R4685e8d1dc85477f" /><Relationship Type="http://schemas.openxmlformats.org/officeDocument/2006/relationships/slide" Target="/ppt/slides/slide5.xml" Id="Rb6e45f44da574d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b5d2c1ad9e46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caa1131cd44f7" /><Relationship Type="http://schemas.openxmlformats.org/officeDocument/2006/relationships/theme" Target="/ppt/slideMasters/theme/theme1.xml" Id="Rc29930a01e7f40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1caa1131cd44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3da0fc5c947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35fafea2a46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1801c1f8844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fff8842af46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dcc38b8fe4a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MORHET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