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a4120aa9ee4b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f055c41f094b9e"/>
  </p:sldMasterIdLst>
  <p:sldIdLst>
    <p:sldId xmlns:r="http://schemas.openxmlformats.org/officeDocument/2006/relationships" id="256" r:id="R663807db120f4a01"/>
    <p:sldId xmlns:r="http://schemas.openxmlformats.org/officeDocument/2006/relationships" id="257" r:id="R95bacf716ab64896"/>
    <p:sldId xmlns:r="http://schemas.openxmlformats.org/officeDocument/2006/relationships" id="258" r:id="R127cc4e5987646be"/>
    <p:sldId xmlns:r="http://schemas.openxmlformats.org/officeDocument/2006/relationships" id="259" r:id="R04e29f5006b1425a"/>
    <p:sldId xmlns:r="http://schemas.openxmlformats.org/officeDocument/2006/relationships" id="260" r:id="R1e2f889be71c43c8"/>
    <p:sldId xmlns:r="http://schemas.openxmlformats.org/officeDocument/2006/relationships" id="261" r:id="R6f80dfeb7bfd4e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055c41f094b9e" /><Relationship Type="http://schemas.openxmlformats.org/officeDocument/2006/relationships/slide" Target="/ppt/slides/slide1.xml" Id="R663807db120f4a01" /><Relationship Type="http://schemas.openxmlformats.org/officeDocument/2006/relationships/slide" Target="/ppt/slides/slide2.xml" Id="R95bacf716ab64896" /><Relationship Type="http://schemas.openxmlformats.org/officeDocument/2006/relationships/slide" Target="/ppt/slides/slide3.xml" Id="R127cc4e5987646be" /><Relationship Type="http://schemas.openxmlformats.org/officeDocument/2006/relationships/slide" Target="/ppt/slides/slide4.xml" Id="R04e29f5006b1425a" /><Relationship Type="http://schemas.openxmlformats.org/officeDocument/2006/relationships/slide" Target="/ppt/slides/slide5.xml" Id="R1e2f889be71c43c8" /><Relationship Type="http://schemas.openxmlformats.org/officeDocument/2006/relationships/slide" Target="/ppt/slides/slide6.xml" Id="R6f80dfeb7bfd4e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3e4709f95845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12c1b2bb2436d" /><Relationship Type="http://schemas.openxmlformats.org/officeDocument/2006/relationships/theme" Target="/ppt/slideMasters/theme/theme1.xml" Id="R1a774b7292fb43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612c1b2bb243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042c8a62f42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c392e530f44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c6cb5f89140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7ce5b886d4e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887e5a34745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d7758d22e44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