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ac94e790724d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b355aad81d4c9e"/>
  </p:sldMasterIdLst>
  <p:sldIdLst>
    <p:sldId xmlns:r="http://schemas.openxmlformats.org/officeDocument/2006/relationships" id="256" r:id="R095025b7fd41496f"/>
    <p:sldId xmlns:r="http://schemas.openxmlformats.org/officeDocument/2006/relationships" id="257" r:id="Rf8d0322fa639450f"/>
    <p:sldId xmlns:r="http://schemas.openxmlformats.org/officeDocument/2006/relationships" id="258" r:id="R1141c206ac9749c1"/>
    <p:sldId xmlns:r="http://schemas.openxmlformats.org/officeDocument/2006/relationships" id="259" r:id="R7deadab3dbee4a81"/>
    <p:sldId xmlns:r="http://schemas.openxmlformats.org/officeDocument/2006/relationships" id="260" r:id="R3aa23650e9e64b36"/>
    <p:sldId xmlns:r="http://schemas.openxmlformats.org/officeDocument/2006/relationships" id="261" r:id="Ra72ee00fe08941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355aad81d4c9e" /><Relationship Type="http://schemas.openxmlformats.org/officeDocument/2006/relationships/slide" Target="/ppt/slides/slide1.xml" Id="R095025b7fd41496f" /><Relationship Type="http://schemas.openxmlformats.org/officeDocument/2006/relationships/slide" Target="/ppt/slides/slide2.xml" Id="Rf8d0322fa639450f" /><Relationship Type="http://schemas.openxmlformats.org/officeDocument/2006/relationships/slide" Target="/ppt/slides/slide3.xml" Id="R1141c206ac9749c1" /><Relationship Type="http://schemas.openxmlformats.org/officeDocument/2006/relationships/slide" Target="/ppt/slides/slide4.xml" Id="R7deadab3dbee4a81" /><Relationship Type="http://schemas.openxmlformats.org/officeDocument/2006/relationships/slide" Target="/ppt/slides/slide5.xml" Id="R3aa23650e9e64b36" /><Relationship Type="http://schemas.openxmlformats.org/officeDocument/2006/relationships/slide" Target="/ppt/slides/slide6.xml" Id="Ra72ee00fe08941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0cd5bb31bb4a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856b886354d7f" /><Relationship Type="http://schemas.openxmlformats.org/officeDocument/2006/relationships/theme" Target="/ppt/slideMasters/theme/theme1.xml" Id="R5a4782d92dc64f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6856b886354d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ead199b0a4c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4b1c3cfc54b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19dda34a348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3852e807c4e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52aece11646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2b0da71ab49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TB PERSONELL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 PERSONELL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TB PERSONELL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 PERSONELL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 PERSONELL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 PERSONELL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−210 350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323 005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378 095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 PERSONELL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913 084 500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 PERSONELL AS</a:t>
            </a:r>
          </a:p>
        </p:txBody>
      </p:sp>
    </p:spTree>
  </p:cSld>
  <p:clrMapOvr>
    <a:masterClrMapping xmlns:a="http://schemas.openxmlformats.org/drawingml/2006/main"/>
  </p:clrMapOvr>
</p:sld>
</file>