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6755cf811644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1aa4d7c1f24f6e"/>
  </p:sldMasterIdLst>
  <p:sldIdLst>
    <p:sldId xmlns:r="http://schemas.openxmlformats.org/officeDocument/2006/relationships" id="256" r:id="Rf2361fbdbaa44526"/>
    <p:sldId xmlns:r="http://schemas.openxmlformats.org/officeDocument/2006/relationships" id="257" r:id="Rf4cc96ee69484c55"/>
    <p:sldId xmlns:r="http://schemas.openxmlformats.org/officeDocument/2006/relationships" id="258" r:id="R806cc6ac9bb0435c"/>
    <p:sldId xmlns:r="http://schemas.openxmlformats.org/officeDocument/2006/relationships" id="259" r:id="R5b6af1a8bf114c64"/>
    <p:sldId xmlns:r="http://schemas.openxmlformats.org/officeDocument/2006/relationships" id="260" r:id="R084a6f082d5b4e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1aa4d7c1f24f6e" /><Relationship Type="http://schemas.openxmlformats.org/officeDocument/2006/relationships/slide" Target="/ppt/slides/slide1.xml" Id="Rf2361fbdbaa44526" /><Relationship Type="http://schemas.openxmlformats.org/officeDocument/2006/relationships/slide" Target="/ppt/slides/slide2.xml" Id="Rf4cc96ee69484c55" /><Relationship Type="http://schemas.openxmlformats.org/officeDocument/2006/relationships/slide" Target="/ppt/slides/slide3.xml" Id="R806cc6ac9bb0435c" /><Relationship Type="http://schemas.openxmlformats.org/officeDocument/2006/relationships/slide" Target="/ppt/slides/slide4.xml" Id="R5b6af1a8bf114c64" /><Relationship Type="http://schemas.openxmlformats.org/officeDocument/2006/relationships/slide" Target="/ppt/slides/slide5.xml" Id="R084a6f082d5b4e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dc17ca282842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9133200d84bad" /><Relationship Type="http://schemas.openxmlformats.org/officeDocument/2006/relationships/theme" Target="/ppt/slideMasters/theme/theme1.xml" Id="R662783deaef140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79133200d84b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bbaefed264a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e339895a04e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7adb679ea48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746a93d9e46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6b3106fb640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SØRLANDSSENTRET BILPLEIE HANDZON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SØRLANDSSENTRET BILPLEIE HANDZON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SØRLANDSSENTRET BILPLEIE HANDZON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SØRLANDSSENTRET BILPLEIE HANDZON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SØRLANDSSENTRET BILPLEIE HANDZON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SØRLANDSSENTRET BILPLEIE HANDZON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913 082 885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SØRLANDSSENTRET BILPLEIE HANDZON AS</a:t>
            </a:r>
          </a:p>
        </p:txBody>
      </p:sp>
    </p:spTree>
  </p:cSld>
  <p:clrMapOvr>
    <a:masterClrMapping xmlns:a="http://schemas.openxmlformats.org/drawingml/2006/main"/>
  </p:clrMapOvr>
</p:sld>
</file>