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2225cc3b74f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eef4b5849f44a2"/>
  </p:sldMasterIdLst>
  <p:sldIdLst>
    <p:sldId xmlns:r="http://schemas.openxmlformats.org/officeDocument/2006/relationships" id="256" r:id="R3e8ac56379a146f8"/>
    <p:sldId xmlns:r="http://schemas.openxmlformats.org/officeDocument/2006/relationships" id="257" r:id="Rd8bc5a18fde34ae0"/>
    <p:sldId xmlns:r="http://schemas.openxmlformats.org/officeDocument/2006/relationships" id="258" r:id="R1d767023aea644cd"/>
    <p:sldId xmlns:r="http://schemas.openxmlformats.org/officeDocument/2006/relationships" id="259" r:id="R80e2753fb4ec49b6"/>
    <p:sldId xmlns:r="http://schemas.openxmlformats.org/officeDocument/2006/relationships" id="260" r:id="R540ac5adac6f4e73"/>
    <p:sldId xmlns:r="http://schemas.openxmlformats.org/officeDocument/2006/relationships" id="261" r:id="R7bf1453251c04ec4"/>
    <p:sldId xmlns:r="http://schemas.openxmlformats.org/officeDocument/2006/relationships" id="262" r:id="R0a2fee76dd1241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ef4b5849f44a2" /><Relationship Type="http://schemas.openxmlformats.org/officeDocument/2006/relationships/slide" Target="/ppt/slides/slide1.xml" Id="R3e8ac56379a146f8" /><Relationship Type="http://schemas.openxmlformats.org/officeDocument/2006/relationships/slide" Target="/ppt/slides/slide2.xml" Id="Rd8bc5a18fde34ae0" /><Relationship Type="http://schemas.openxmlformats.org/officeDocument/2006/relationships/slide" Target="/ppt/slides/slide3.xml" Id="R1d767023aea644cd" /><Relationship Type="http://schemas.openxmlformats.org/officeDocument/2006/relationships/slide" Target="/ppt/slides/slide4.xml" Id="R80e2753fb4ec49b6" /><Relationship Type="http://schemas.openxmlformats.org/officeDocument/2006/relationships/slide" Target="/ppt/slides/slide5.xml" Id="R540ac5adac6f4e73" /><Relationship Type="http://schemas.openxmlformats.org/officeDocument/2006/relationships/slide" Target="/ppt/slides/slide6.xml" Id="R7bf1453251c04ec4" /><Relationship Type="http://schemas.openxmlformats.org/officeDocument/2006/relationships/slide" Target="/ppt/slides/slide7.xml" Id="R0a2fee76dd1241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fb045d261843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2d2803c384a32" /><Relationship Type="http://schemas.openxmlformats.org/officeDocument/2006/relationships/theme" Target="/ppt/slideMasters/theme/theme1.xml" Id="R330fcbe658854a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42d2803c38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dedbca126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9ab5c75b340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86ec13e8c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3e64ccbfd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572b3feab4d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6264c314b40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7db7732ed40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BITS ARKITEKT OG INGENIØR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BITS ARKITEKT OG INGENIØR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1 413 824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664 737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BRYN BJØRKE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Solkilen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3118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erlend@bitsingenior.no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bitsingenior.no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913 079 205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