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b8ec8efae040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da244625604f9c"/>
  </p:sldMasterIdLst>
  <p:sldIdLst>
    <p:sldId xmlns:r="http://schemas.openxmlformats.org/officeDocument/2006/relationships" id="256" r:id="Rf6e210cbb4ff4131"/>
    <p:sldId xmlns:r="http://schemas.openxmlformats.org/officeDocument/2006/relationships" id="257" r:id="R84c9b82c55584a4b"/>
    <p:sldId xmlns:r="http://schemas.openxmlformats.org/officeDocument/2006/relationships" id="258" r:id="R0e7971939df34155"/>
    <p:sldId xmlns:r="http://schemas.openxmlformats.org/officeDocument/2006/relationships" id="259" r:id="Rf06a09045ee54de6"/>
    <p:sldId xmlns:r="http://schemas.openxmlformats.org/officeDocument/2006/relationships" id="260" r:id="R42e8803166ab41fa"/>
    <p:sldId xmlns:r="http://schemas.openxmlformats.org/officeDocument/2006/relationships" id="261" r:id="R36076205823a48b2"/>
    <p:sldId xmlns:r="http://schemas.openxmlformats.org/officeDocument/2006/relationships" id="262" r:id="Rfc88ebaa49cd4d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da244625604f9c" /><Relationship Type="http://schemas.openxmlformats.org/officeDocument/2006/relationships/slide" Target="/ppt/slides/slide1.xml" Id="Rf6e210cbb4ff4131" /><Relationship Type="http://schemas.openxmlformats.org/officeDocument/2006/relationships/slide" Target="/ppt/slides/slide2.xml" Id="R84c9b82c55584a4b" /><Relationship Type="http://schemas.openxmlformats.org/officeDocument/2006/relationships/slide" Target="/ppt/slides/slide3.xml" Id="R0e7971939df34155" /><Relationship Type="http://schemas.openxmlformats.org/officeDocument/2006/relationships/slide" Target="/ppt/slides/slide4.xml" Id="Rf06a09045ee54de6" /><Relationship Type="http://schemas.openxmlformats.org/officeDocument/2006/relationships/slide" Target="/ppt/slides/slide5.xml" Id="R42e8803166ab41fa" /><Relationship Type="http://schemas.openxmlformats.org/officeDocument/2006/relationships/slide" Target="/ppt/slides/slide6.xml" Id="R36076205823a48b2" /><Relationship Type="http://schemas.openxmlformats.org/officeDocument/2006/relationships/slide" Target="/ppt/slides/slide7.xml" Id="Rfc88ebaa49cd4d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1cc38a6e754f1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518f20974b4835" /><Relationship Type="http://schemas.openxmlformats.org/officeDocument/2006/relationships/theme" Target="/ppt/slideMasters/theme/theme1.xml" Id="Rcd2995f8806944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518f20974b48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9d88a935f449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f01fd2181e41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48e8a3285145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ff0ca5dc1140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4ba400f1f749f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529202b54a42a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86173d38474d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BITS ARKITEKT OG INGENIØR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BITS ARKITEKT OG INGENIØR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BITS ARKITEKT OG INGENIØR AS ble etablert [år] og holder til i Tønsberg.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BITS ARKITEKT OG INGENIØR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BITS ARKITEKT OG INGENIØR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BITS ARKITEKT OG INGENIØR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1 413 824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−58 896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−68 468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74 635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664 737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BITS ARKITEKT OG INGENIØR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SINGSTAD TRYGVE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BITS ARKITEKT OG INGENIØR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Solkilen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3118 Tønsberg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erlend@bitsingenior.no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bitsingenior.no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913 079 205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BITS ARKITEKT OG INGENIØR AS</a:t>
            </a:r>
          </a:p>
        </p:txBody>
      </p:sp>
    </p:spTree>
  </p:cSld>
  <p:clrMapOvr>
    <a:masterClrMapping xmlns:a="http://schemas.openxmlformats.org/drawingml/2006/main"/>
  </p:clrMapOvr>
</p:sld>
</file>