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0e1c6436846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55f3df94c144ec"/>
  </p:sldMasterIdLst>
  <p:sldIdLst>
    <p:sldId xmlns:r="http://schemas.openxmlformats.org/officeDocument/2006/relationships" id="256" r:id="R3ff7b0444b694e95"/>
    <p:sldId xmlns:r="http://schemas.openxmlformats.org/officeDocument/2006/relationships" id="257" r:id="R1d56e225e0844144"/>
    <p:sldId xmlns:r="http://schemas.openxmlformats.org/officeDocument/2006/relationships" id="258" r:id="R0b17a2f6650741aa"/>
    <p:sldId xmlns:r="http://schemas.openxmlformats.org/officeDocument/2006/relationships" id="259" r:id="Redcb57f308e54705"/>
    <p:sldId xmlns:r="http://schemas.openxmlformats.org/officeDocument/2006/relationships" id="260" r:id="Rdb7f4eb4bf624cbe"/>
    <p:sldId xmlns:r="http://schemas.openxmlformats.org/officeDocument/2006/relationships" id="261" r:id="R1a93c656d4ef4061"/>
    <p:sldId xmlns:r="http://schemas.openxmlformats.org/officeDocument/2006/relationships" id="262" r:id="R399d98344fc140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5f3df94c144ec" /><Relationship Type="http://schemas.openxmlformats.org/officeDocument/2006/relationships/slide" Target="/ppt/slides/slide1.xml" Id="R3ff7b0444b694e95" /><Relationship Type="http://schemas.openxmlformats.org/officeDocument/2006/relationships/slide" Target="/ppt/slides/slide2.xml" Id="R1d56e225e0844144" /><Relationship Type="http://schemas.openxmlformats.org/officeDocument/2006/relationships/slide" Target="/ppt/slides/slide3.xml" Id="R0b17a2f6650741aa" /><Relationship Type="http://schemas.openxmlformats.org/officeDocument/2006/relationships/slide" Target="/ppt/slides/slide4.xml" Id="Redcb57f308e54705" /><Relationship Type="http://schemas.openxmlformats.org/officeDocument/2006/relationships/slide" Target="/ppt/slides/slide5.xml" Id="Rdb7f4eb4bf624cbe" /><Relationship Type="http://schemas.openxmlformats.org/officeDocument/2006/relationships/slide" Target="/ppt/slides/slide6.xml" Id="R1a93c656d4ef4061" /><Relationship Type="http://schemas.openxmlformats.org/officeDocument/2006/relationships/slide" Target="/ppt/slides/slide7.xml" Id="R399d98344fc140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86afd2be040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a8cdd764245d0" /><Relationship Type="http://schemas.openxmlformats.org/officeDocument/2006/relationships/theme" Target="/ppt/slideMasters/theme/theme1.xml" Id="R9a0d7ff4168547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8a8cdd764245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25568f309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8f757563b43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03d03015546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0c50926a4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84b05203a46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671a2177a4e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ab8178fbb46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BALIGIRA ROBERT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MUSABE ROSE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913 078 977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 AS</a:t>
            </a:r>
          </a:p>
        </p:txBody>
      </p:sp>
    </p:spTree>
  </p:cSld>
  <p:clrMapOvr>
    <a:masterClrMapping xmlns:a="http://schemas.openxmlformats.org/drawingml/2006/main"/>
  </p:clrMapOvr>
</p:sld>
</file>