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7404d4120f4c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0d6451506d4872"/>
  </p:sldMasterIdLst>
  <p:sldIdLst>
    <p:sldId xmlns:r="http://schemas.openxmlformats.org/officeDocument/2006/relationships" id="256" r:id="R0ecabfa90a5645c0"/>
    <p:sldId xmlns:r="http://schemas.openxmlformats.org/officeDocument/2006/relationships" id="257" r:id="Re24dc143a91546ef"/>
    <p:sldId xmlns:r="http://schemas.openxmlformats.org/officeDocument/2006/relationships" id="258" r:id="R4cf3ddcaf61b4f4f"/>
    <p:sldId xmlns:r="http://schemas.openxmlformats.org/officeDocument/2006/relationships" id="259" r:id="Rebb51df08d5e4a01"/>
    <p:sldId xmlns:r="http://schemas.openxmlformats.org/officeDocument/2006/relationships" id="260" r:id="Rd6bc1134394a4809"/>
    <p:sldId xmlns:r="http://schemas.openxmlformats.org/officeDocument/2006/relationships" id="261" r:id="Rffea7d566b3d47f4"/>
    <p:sldId xmlns:r="http://schemas.openxmlformats.org/officeDocument/2006/relationships" id="262" r:id="R9832a6104b4642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0d6451506d4872" /><Relationship Type="http://schemas.openxmlformats.org/officeDocument/2006/relationships/slide" Target="/ppt/slides/slide1.xml" Id="R0ecabfa90a5645c0" /><Relationship Type="http://schemas.openxmlformats.org/officeDocument/2006/relationships/slide" Target="/ppt/slides/slide2.xml" Id="Re24dc143a91546ef" /><Relationship Type="http://schemas.openxmlformats.org/officeDocument/2006/relationships/slide" Target="/ppt/slides/slide3.xml" Id="R4cf3ddcaf61b4f4f" /><Relationship Type="http://schemas.openxmlformats.org/officeDocument/2006/relationships/slide" Target="/ppt/slides/slide4.xml" Id="Rebb51df08d5e4a01" /><Relationship Type="http://schemas.openxmlformats.org/officeDocument/2006/relationships/slide" Target="/ppt/slides/slide5.xml" Id="Rd6bc1134394a4809" /><Relationship Type="http://schemas.openxmlformats.org/officeDocument/2006/relationships/slide" Target="/ppt/slides/slide6.xml" Id="Rffea7d566b3d47f4" /><Relationship Type="http://schemas.openxmlformats.org/officeDocument/2006/relationships/slide" Target="/ppt/slides/slide7.xml" Id="R9832a6104b4642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08fc1e07746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b295f083d4bd2" /><Relationship Type="http://schemas.openxmlformats.org/officeDocument/2006/relationships/theme" Target="/ppt/slideMasters/theme/theme1.xml" Id="R3c76519fd3fd4b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2b295f083d4b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1ee8f4cd24e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2eab6891744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4d70e40e444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2708608184d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1569a2eb94f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82d6b5bab47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910d7d3384a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TORLAND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TORLAND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TORLAND AUTO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TORLAND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TORLAND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TORLAND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10 744 251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1 926 841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11 148 082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12 696 944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TORLAND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TORLAND PAUL-EIRIK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TORLAND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post@torland-autolakk.no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913 078 853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TORLAND AUTO AS</a:t>
            </a:r>
          </a:p>
        </p:txBody>
      </p:sp>
    </p:spTree>
  </p:cSld>
  <p:clrMapOvr>
    <a:masterClrMapping xmlns:a="http://schemas.openxmlformats.org/drawingml/2006/main"/>
  </p:clrMapOvr>
</p:sld>
</file>