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bbf2532d4243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ec21ddb0f4082"/>
  </p:sldMasterIdLst>
  <p:sldIdLst>
    <p:sldId xmlns:r="http://schemas.openxmlformats.org/officeDocument/2006/relationships" id="256" r:id="R339a13b9133941cd"/>
    <p:sldId xmlns:r="http://schemas.openxmlformats.org/officeDocument/2006/relationships" id="257" r:id="R27040b8ab3324c1e"/>
    <p:sldId xmlns:r="http://schemas.openxmlformats.org/officeDocument/2006/relationships" id="258" r:id="Rae7640f7895b4723"/>
    <p:sldId xmlns:r="http://schemas.openxmlformats.org/officeDocument/2006/relationships" id="259" r:id="R00de8ad25dae450b"/>
    <p:sldId xmlns:r="http://schemas.openxmlformats.org/officeDocument/2006/relationships" id="260" r:id="R5387390fc36845f4"/>
    <p:sldId xmlns:r="http://schemas.openxmlformats.org/officeDocument/2006/relationships" id="261" r:id="R0e1f4479b81947fa"/>
    <p:sldId xmlns:r="http://schemas.openxmlformats.org/officeDocument/2006/relationships" id="262" r:id="Rd920afd94a3a43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ec21ddb0f4082" /><Relationship Type="http://schemas.openxmlformats.org/officeDocument/2006/relationships/slide" Target="/ppt/slides/slide1.xml" Id="R339a13b9133941cd" /><Relationship Type="http://schemas.openxmlformats.org/officeDocument/2006/relationships/slide" Target="/ppt/slides/slide2.xml" Id="R27040b8ab3324c1e" /><Relationship Type="http://schemas.openxmlformats.org/officeDocument/2006/relationships/slide" Target="/ppt/slides/slide3.xml" Id="Rae7640f7895b4723" /><Relationship Type="http://schemas.openxmlformats.org/officeDocument/2006/relationships/slide" Target="/ppt/slides/slide4.xml" Id="R00de8ad25dae450b" /><Relationship Type="http://schemas.openxmlformats.org/officeDocument/2006/relationships/slide" Target="/ppt/slides/slide5.xml" Id="R5387390fc36845f4" /><Relationship Type="http://schemas.openxmlformats.org/officeDocument/2006/relationships/slide" Target="/ppt/slides/slide6.xml" Id="R0e1f4479b81947fa" /><Relationship Type="http://schemas.openxmlformats.org/officeDocument/2006/relationships/slide" Target="/ppt/slides/slide7.xml" Id="Rd920afd94a3a43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2f0c9bd60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e6a9e68724ba2" /><Relationship Type="http://schemas.openxmlformats.org/officeDocument/2006/relationships/theme" Target="/ppt/slideMasters/theme/theme1.xml" Id="R04146ed0ef0140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0e6a9e6872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9b83e112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8a2f7e8af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d655e0975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17f497a6b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390faf8be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f9c981063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7876d66f7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