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3e8b203fd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955aaf03f44081"/>
  </p:sldMasterIdLst>
  <p:sldIdLst>
    <p:sldId xmlns:r="http://schemas.openxmlformats.org/officeDocument/2006/relationships" id="256" r:id="Rd67dc26bed1e438f"/>
    <p:sldId xmlns:r="http://schemas.openxmlformats.org/officeDocument/2006/relationships" id="257" r:id="R310fe10eeac04045"/>
    <p:sldId xmlns:r="http://schemas.openxmlformats.org/officeDocument/2006/relationships" id="258" r:id="R0ef982c01fda4573"/>
    <p:sldId xmlns:r="http://schemas.openxmlformats.org/officeDocument/2006/relationships" id="259" r:id="R1bc105c59b8043fb"/>
    <p:sldId xmlns:r="http://schemas.openxmlformats.org/officeDocument/2006/relationships" id="260" r:id="Rfa36b21220f04be9"/>
    <p:sldId xmlns:r="http://schemas.openxmlformats.org/officeDocument/2006/relationships" id="261" r:id="R4e82b8d4fec3439d"/>
    <p:sldId xmlns:r="http://schemas.openxmlformats.org/officeDocument/2006/relationships" id="262" r:id="R37fd92f5827e45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55aaf03f44081" /><Relationship Type="http://schemas.openxmlformats.org/officeDocument/2006/relationships/slide" Target="/ppt/slides/slide1.xml" Id="Rd67dc26bed1e438f" /><Relationship Type="http://schemas.openxmlformats.org/officeDocument/2006/relationships/slide" Target="/ppt/slides/slide2.xml" Id="R310fe10eeac04045" /><Relationship Type="http://schemas.openxmlformats.org/officeDocument/2006/relationships/slide" Target="/ppt/slides/slide3.xml" Id="R0ef982c01fda4573" /><Relationship Type="http://schemas.openxmlformats.org/officeDocument/2006/relationships/slide" Target="/ppt/slides/slide4.xml" Id="R1bc105c59b8043fb" /><Relationship Type="http://schemas.openxmlformats.org/officeDocument/2006/relationships/slide" Target="/ppt/slides/slide5.xml" Id="Rfa36b21220f04be9" /><Relationship Type="http://schemas.openxmlformats.org/officeDocument/2006/relationships/slide" Target="/ppt/slides/slide6.xml" Id="R4e82b8d4fec3439d" /><Relationship Type="http://schemas.openxmlformats.org/officeDocument/2006/relationships/slide" Target="/ppt/slides/slide7.xml" Id="R37fd92f5827e45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718343c5e49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82432a4ed4118" /><Relationship Type="http://schemas.openxmlformats.org/officeDocument/2006/relationships/theme" Target="/ppt/slideMasters/theme/theme1.xml" Id="Rbe647c28880c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d82432a4ed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291850eb3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134a67997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61d6ab017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d3518da64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f4d055b4147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d5fd96f38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f0adaa63a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SMILEY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SMILEY ACCOUNTING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680 886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ELENA RINDSEM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 LIEBLEIN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Aass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