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04b62d49340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4c1662fd3941cf"/>
  </p:sldMasterIdLst>
  <p:sldIdLst>
    <p:sldId xmlns:r="http://schemas.openxmlformats.org/officeDocument/2006/relationships" id="256" r:id="R79f99e6a9d22405d"/>
    <p:sldId xmlns:r="http://schemas.openxmlformats.org/officeDocument/2006/relationships" id="257" r:id="Rf99e8695a3c442fa"/>
    <p:sldId xmlns:r="http://schemas.openxmlformats.org/officeDocument/2006/relationships" id="258" r:id="Rad9ceb0fa9104c30"/>
    <p:sldId xmlns:r="http://schemas.openxmlformats.org/officeDocument/2006/relationships" id="259" r:id="R5c875130fb5d4908"/>
    <p:sldId xmlns:r="http://schemas.openxmlformats.org/officeDocument/2006/relationships" id="260" r:id="Rc670215ea5d34939"/>
    <p:sldId xmlns:r="http://schemas.openxmlformats.org/officeDocument/2006/relationships" id="261" r:id="R31449e3a0737425a"/>
    <p:sldId xmlns:r="http://schemas.openxmlformats.org/officeDocument/2006/relationships" id="262" r:id="R58ccf6b80f4648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c1662fd3941cf" /><Relationship Type="http://schemas.openxmlformats.org/officeDocument/2006/relationships/slide" Target="/ppt/slides/slide1.xml" Id="R79f99e6a9d22405d" /><Relationship Type="http://schemas.openxmlformats.org/officeDocument/2006/relationships/slide" Target="/ppt/slides/slide2.xml" Id="Rf99e8695a3c442fa" /><Relationship Type="http://schemas.openxmlformats.org/officeDocument/2006/relationships/slide" Target="/ppt/slides/slide3.xml" Id="Rad9ceb0fa9104c30" /><Relationship Type="http://schemas.openxmlformats.org/officeDocument/2006/relationships/slide" Target="/ppt/slides/slide4.xml" Id="R5c875130fb5d4908" /><Relationship Type="http://schemas.openxmlformats.org/officeDocument/2006/relationships/slide" Target="/ppt/slides/slide5.xml" Id="Rc670215ea5d34939" /><Relationship Type="http://schemas.openxmlformats.org/officeDocument/2006/relationships/slide" Target="/ppt/slides/slide6.xml" Id="R31449e3a0737425a" /><Relationship Type="http://schemas.openxmlformats.org/officeDocument/2006/relationships/slide" Target="/ppt/slides/slide7.xml" Id="R58ccf6b80f4648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07b928df6242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e78a0c6414584" /><Relationship Type="http://schemas.openxmlformats.org/officeDocument/2006/relationships/theme" Target="/ppt/slideMasters/theme/theme1.xml" Id="R3f6ae231635344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e78a0c641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8ce3065d0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fcd6c01db4b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37cb34c9a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f9e6473d140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cef79fff14d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cd08dfa8848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876f35f8443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DERMELIE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DERMELIE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DERMELIE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DERMELIE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DERMELIE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DERMELIE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35 175 474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2 311 352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12 195 201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19 508 777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DERMELIE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ELI HOLME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TAULE ANNE KAREN TONNING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DERMELIE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Skåregata 181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913 077 741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DERMELIE AS</a:t>
            </a:r>
          </a:p>
        </p:txBody>
      </p:sp>
    </p:spTree>
  </p:cSld>
  <p:clrMapOvr>
    <a:masterClrMapping xmlns:a="http://schemas.openxmlformats.org/drawingml/2006/main"/>
  </p:clrMapOvr>
</p:sld>
</file>