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ddcbf8c5c143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bd61c3deb543d0"/>
  </p:sldMasterIdLst>
  <p:sldIdLst>
    <p:sldId xmlns:r="http://schemas.openxmlformats.org/officeDocument/2006/relationships" id="256" r:id="Rb41749b6e3404a67"/>
    <p:sldId xmlns:r="http://schemas.openxmlformats.org/officeDocument/2006/relationships" id="257" r:id="Rf20307d7203849cf"/>
    <p:sldId xmlns:r="http://schemas.openxmlformats.org/officeDocument/2006/relationships" id="258" r:id="Rc7568a8eca6140b7"/>
    <p:sldId xmlns:r="http://schemas.openxmlformats.org/officeDocument/2006/relationships" id="259" r:id="Rb4104fb3d24c4961"/>
    <p:sldId xmlns:r="http://schemas.openxmlformats.org/officeDocument/2006/relationships" id="260" r:id="Ra97041928a204b85"/>
    <p:sldId xmlns:r="http://schemas.openxmlformats.org/officeDocument/2006/relationships" id="261" r:id="R8fb9de9846894f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d61c3deb543d0" /><Relationship Type="http://schemas.openxmlformats.org/officeDocument/2006/relationships/slide" Target="/ppt/slides/slide1.xml" Id="Rb41749b6e3404a67" /><Relationship Type="http://schemas.openxmlformats.org/officeDocument/2006/relationships/slide" Target="/ppt/slides/slide2.xml" Id="Rf20307d7203849cf" /><Relationship Type="http://schemas.openxmlformats.org/officeDocument/2006/relationships/slide" Target="/ppt/slides/slide3.xml" Id="Rc7568a8eca6140b7" /><Relationship Type="http://schemas.openxmlformats.org/officeDocument/2006/relationships/slide" Target="/ppt/slides/slide4.xml" Id="Rb4104fb3d24c4961" /><Relationship Type="http://schemas.openxmlformats.org/officeDocument/2006/relationships/slide" Target="/ppt/slides/slide5.xml" Id="Ra97041928a204b85" /><Relationship Type="http://schemas.openxmlformats.org/officeDocument/2006/relationships/slide" Target="/ppt/slides/slide6.xml" Id="R8fb9de9846894f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a2ed0d4a914d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0dec5a7a34f92" /><Relationship Type="http://schemas.openxmlformats.org/officeDocument/2006/relationships/theme" Target="/ppt/slideMasters/theme/theme1.xml" Id="R607d7ba84a664b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f0dec5a7a34f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7c5b2800c42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4b6b31ca544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97ec794af49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b45bd3e7e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02e9236844f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2b528779f45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PAYLINK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PAYLINK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913 077 563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PAYLINK AS</a:t>
            </a:r>
          </a:p>
        </p:txBody>
      </p:sp>
    </p:spTree>
  </p:cSld>
  <p:clrMapOvr>
    <a:masterClrMapping xmlns:a="http://schemas.openxmlformats.org/drawingml/2006/main"/>
  </p:clrMapOvr>
</p:sld>
</file>