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b830a8591142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0d43c19bb048ea"/>
  </p:sldMasterIdLst>
  <p:sldIdLst>
    <p:sldId xmlns:r="http://schemas.openxmlformats.org/officeDocument/2006/relationships" id="256" r:id="R818116ff22764560"/>
    <p:sldId xmlns:r="http://schemas.openxmlformats.org/officeDocument/2006/relationships" id="257" r:id="Rf421e641c30746d4"/>
    <p:sldId xmlns:r="http://schemas.openxmlformats.org/officeDocument/2006/relationships" id="258" r:id="R7f72c455e78a4398"/>
    <p:sldId xmlns:r="http://schemas.openxmlformats.org/officeDocument/2006/relationships" id="259" r:id="Rc00798275e3f4ae4"/>
    <p:sldId xmlns:r="http://schemas.openxmlformats.org/officeDocument/2006/relationships" id="260" r:id="R7135cd795ec8488b"/>
    <p:sldId xmlns:r="http://schemas.openxmlformats.org/officeDocument/2006/relationships" id="261" r:id="Rccc6de0b39c444a5"/>
    <p:sldId xmlns:r="http://schemas.openxmlformats.org/officeDocument/2006/relationships" id="262" r:id="R0adba34d810643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0d43c19bb048ea" /><Relationship Type="http://schemas.openxmlformats.org/officeDocument/2006/relationships/slide" Target="/ppt/slides/slide1.xml" Id="R818116ff22764560" /><Relationship Type="http://schemas.openxmlformats.org/officeDocument/2006/relationships/slide" Target="/ppt/slides/slide2.xml" Id="Rf421e641c30746d4" /><Relationship Type="http://schemas.openxmlformats.org/officeDocument/2006/relationships/slide" Target="/ppt/slides/slide3.xml" Id="R7f72c455e78a4398" /><Relationship Type="http://schemas.openxmlformats.org/officeDocument/2006/relationships/slide" Target="/ppt/slides/slide4.xml" Id="Rc00798275e3f4ae4" /><Relationship Type="http://schemas.openxmlformats.org/officeDocument/2006/relationships/slide" Target="/ppt/slides/slide5.xml" Id="R7135cd795ec8488b" /><Relationship Type="http://schemas.openxmlformats.org/officeDocument/2006/relationships/slide" Target="/ppt/slides/slide6.xml" Id="Rccc6de0b39c444a5" /><Relationship Type="http://schemas.openxmlformats.org/officeDocument/2006/relationships/slide" Target="/ppt/slides/slide7.xml" Id="R0adba34d810643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bf56b0165f4a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875f0c23d4dea" /><Relationship Type="http://schemas.openxmlformats.org/officeDocument/2006/relationships/theme" Target="/ppt/slideMasters/theme/theme1.xml" Id="R18c7876a0ff247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c875f0c23d4d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98efed62749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66e3d9a9de41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edeb4ce4e47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9e9e3715846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aa4977edb4d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72b4a9a494b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3127c75fc4a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BYGGTEAM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BYGGTEAM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BYGGTEAM VEST AS ble etablert [år] og holder til i Frekhaug.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BYGGTEAM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BYGGTEAM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BYGGTEAM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25 365 647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−1 304 921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−1 264 699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1 433 340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5 801 667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BYGGTEAM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REKNES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EIKANGER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ANDRÉ SVANEVIK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TONNY ANDRE DALE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BYGGTEAM VEST AS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BYGGTEAM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Rosslandsvegen 364C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5918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913 076 982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BYGGTEAM VEST AS</a:t>
            </a:r>
          </a:p>
        </p:txBody>
      </p:sp>
    </p:spTree>
  </p:cSld>
  <p:clrMapOvr>
    <a:masterClrMapping xmlns:a="http://schemas.openxmlformats.org/drawingml/2006/main"/>
  </p:clrMapOvr>
</p:sld>
</file>