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ff02517b2c43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5ee98974e44f23"/>
  </p:sldMasterIdLst>
  <p:sldIdLst>
    <p:sldId xmlns:r="http://schemas.openxmlformats.org/officeDocument/2006/relationships" id="256" r:id="Re28397a5023c480c"/>
    <p:sldId xmlns:r="http://schemas.openxmlformats.org/officeDocument/2006/relationships" id="257" r:id="R4739653059864f64"/>
    <p:sldId xmlns:r="http://schemas.openxmlformats.org/officeDocument/2006/relationships" id="258" r:id="Rcbc8f24daa944678"/>
    <p:sldId xmlns:r="http://schemas.openxmlformats.org/officeDocument/2006/relationships" id="259" r:id="Re5a2a69166624097"/>
    <p:sldId xmlns:r="http://schemas.openxmlformats.org/officeDocument/2006/relationships" id="260" r:id="R7f8b6ea232264f7b"/>
    <p:sldId xmlns:r="http://schemas.openxmlformats.org/officeDocument/2006/relationships" id="261" r:id="R3c733e9b791c40f2"/>
    <p:sldId xmlns:r="http://schemas.openxmlformats.org/officeDocument/2006/relationships" id="262" r:id="R60d16cd01f234d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5ee98974e44f23" /><Relationship Type="http://schemas.openxmlformats.org/officeDocument/2006/relationships/slide" Target="/ppt/slides/slide1.xml" Id="Re28397a5023c480c" /><Relationship Type="http://schemas.openxmlformats.org/officeDocument/2006/relationships/slide" Target="/ppt/slides/slide2.xml" Id="R4739653059864f64" /><Relationship Type="http://schemas.openxmlformats.org/officeDocument/2006/relationships/slide" Target="/ppt/slides/slide3.xml" Id="Rcbc8f24daa944678" /><Relationship Type="http://schemas.openxmlformats.org/officeDocument/2006/relationships/slide" Target="/ppt/slides/slide4.xml" Id="Re5a2a69166624097" /><Relationship Type="http://schemas.openxmlformats.org/officeDocument/2006/relationships/slide" Target="/ppt/slides/slide5.xml" Id="R7f8b6ea232264f7b" /><Relationship Type="http://schemas.openxmlformats.org/officeDocument/2006/relationships/slide" Target="/ppt/slides/slide6.xml" Id="R3c733e9b791c40f2" /><Relationship Type="http://schemas.openxmlformats.org/officeDocument/2006/relationships/slide" Target="/ppt/slides/slide7.xml" Id="R60d16cd01f234d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766a9b35be4e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347793a424c82" /><Relationship Type="http://schemas.openxmlformats.org/officeDocument/2006/relationships/theme" Target="/ppt/slideMasters/theme/theme1.xml" Id="R09ad111807b34e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5347793a424c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dec49544649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1cd491a8442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c7c8c75ab40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6e98b33b740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1bc4df0b246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dab332d8f49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f52a1393a4c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15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15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15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15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15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15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−14 834 951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−21 154 200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−9 549 300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52 826 875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15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COUSI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15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913 074 300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15 AS</a:t>
            </a:r>
          </a:p>
        </p:txBody>
      </p:sp>
    </p:spTree>
  </p:cSld>
  <p:clrMapOvr>
    <a:masterClrMapping xmlns:a="http://schemas.openxmlformats.org/drawingml/2006/main"/>
  </p:clrMapOvr>
</p:sld>
</file>