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061f71a9e24c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2fe24ffa544937"/>
  </p:sldMasterIdLst>
  <p:sldIdLst>
    <p:sldId xmlns:r="http://schemas.openxmlformats.org/officeDocument/2006/relationships" id="256" r:id="R76702f6c66b945ee"/>
    <p:sldId xmlns:r="http://schemas.openxmlformats.org/officeDocument/2006/relationships" id="257" r:id="R8ca27eccacb946d4"/>
    <p:sldId xmlns:r="http://schemas.openxmlformats.org/officeDocument/2006/relationships" id="258" r:id="Ra3d4e152531148e6"/>
    <p:sldId xmlns:r="http://schemas.openxmlformats.org/officeDocument/2006/relationships" id="259" r:id="R9954cb623030485a"/>
    <p:sldId xmlns:r="http://schemas.openxmlformats.org/officeDocument/2006/relationships" id="260" r:id="Rf9aa187980a44500"/>
    <p:sldId xmlns:r="http://schemas.openxmlformats.org/officeDocument/2006/relationships" id="261" r:id="Rb4ae25869bda44f6"/>
    <p:sldId xmlns:r="http://schemas.openxmlformats.org/officeDocument/2006/relationships" id="262" r:id="Ra73754c3a58246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fe24ffa544937" /><Relationship Type="http://schemas.openxmlformats.org/officeDocument/2006/relationships/slide" Target="/ppt/slides/slide1.xml" Id="R76702f6c66b945ee" /><Relationship Type="http://schemas.openxmlformats.org/officeDocument/2006/relationships/slide" Target="/ppt/slides/slide2.xml" Id="R8ca27eccacb946d4" /><Relationship Type="http://schemas.openxmlformats.org/officeDocument/2006/relationships/slide" Target="/ppt/slides/slide3.xml" Id="Ra3d4e152531148e6" /><Relationship Type="http://schemas.openxmlformats.org/officeDocument/2006/relationships/slide" Target="/ppt/slides/slide4.xml" Id="R9954cb623030485a" /><Relationship Type="http://schemas.openxmlformats.org/officeDocument/2006/relationships/slide" Target="/ppt/slides/slide5.xml" Id="Rf9aa187980a44500" /><Relationship Type="http://schemas.openxmlformats.org/officeDocument/2006/relationships/slide" Target="/ppt/slides/slide6.xml" Id="Rb4ae25869bda44f6" /><Relationship Type="http://schemas.openxmlformats.org/officeDocument/2006/relationships/slide" Target="/ppt/slides/slide7.xml" Id="Ra73754c3a58246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b882589d7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16774d69f4b07" /><Relationship Type="http://schemas.openxmlformats.org/officeDocument/2006/relationships/theme" Target="/ppt/slideMasters/theme/theme1.xml" Id="R3037d2ebd60e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a16774d69f4b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928efc904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4d91d095c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c4b5711a0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79a30ddb4b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3640add2848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007d1623b46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273541860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ENLIDS TRADISJONSLAFT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ENLIDS TRADISJONSLAFT AS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6 949 072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249 123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4 338 727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ENLID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913 073 770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ENLIDS TRADISJONSLAFT AS</a:t>
            </a:r>
          </a:p>
        </p:txBody>
      </p:sp>
    </p:spTree>
  </p:cSld>
  <p:clrMapOvr>
    <a:masterClrMapping xmlns:a="http://schemas.openxmlformats.org/drawingml/2006/main"/>
  </p:clrMapOvr>
</p:sld>
</file>