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84b2fb11d4f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591d49a344a18"/>
  </p:sldMasterIdLst>
  <p:sldIdLst>
    <p:sldId xmlns:r="http://schemas.openxmlformats.org/officeDocument/2006/relationships" id="256" r:id="Rdef5ce96d2114d91"/>
    <p:sldId xmlns:r="http://schemas.openxmlformats.org/officeDocument/2006/relationships" id="257" r:id="R3f91428eb6da47fa"/>
    <p:sldId xmlns:r="http://schemas.openxmlformats.org/officeDocument/2006/relationships" id="258" r:id="Rd60e41ab022141ce"/>
    <p:sldId xmlns:r="http://schemas.openxmlformats.org/officeDocument/2006/relationships" id="259" r:id="R323d53b3719141db"/>
    <p:sldId xmlns:r="http://schemas.openxmlformats.org/officeDocument/2006/relationships" id="260" r:id="Readb11c1c7814019"/>
    <p:sldId xmlns:r="http://schemas.openxmlformats.org/officeDocument/2006/relationships" id="261" r:id="R0706df725a75430e"/>
    <p:sldId xmlns:r="http://schemas.openxmlformats.org/officeDocument/2006/relationships" id="262" r:id="Rcd7ff586a536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591d49a344a18" /><Relationship Type="http://schemas.openxmlformats.org/officeDocument/2006/relationships/slide" Target="/ppt/slides/slide1.xml" Id="Rdef5ce96d2114d91" /><Relationship Type="http://schemas.openxmlformats.org/officeDocument/2006/relationships/slide" Target="/ppt/slides/slide2.xml" Id="R3f91428eb6da47fa" /><Relationship Type="http://schemas.openxmlformats.org/officeDocument/2006/relationships/slide" Target="/ppt/slides/slide3.xml" Id="Rd60e41ab022141ce" /><Relationship Type="http://schemas.openxmlformats.org/officeDocument/2006/relationships/slide" Target="/ppt/slides/slide4.xml" Id="R323d53b3719141db" /><Relationship Type="http://schemas.openxmlformats.org/officeDocument/2006/relationships/slide" Target="/ppt/slides/slide5.xml" Id="Readb11c1c7814019" /><Relationship Type="http://schemas.openxmlformats.org/officeDocument/2006/relationships/slide" Target="/ppt/slides/slide6.xml" Id="R0706df725a75430e" /><Relationship Type="http://schemas.openxmlformats.org/officeDocument/2006/relationships/slide" Target="/ppt/slides/slide7.xml" Id="Rcd7ff586a536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370b657e445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563a357844d53" /><Relationship Type="http://schemas.openxmlformats.org/officeDocument/2006/relationships/theme" Target="/ppt/slideMasters/theme/theme1.xml" Id="R2369ef8cf3fe4a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563a35784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62584a235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662fbb32346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4588bcb18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a4d7a6acc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25f022bac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89a38999147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7be38a5db43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INDUSTRIVASK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INDUSTRIVASK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INDUSTRIVASK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INDUSTRIVASK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INDUSTRIVASK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INDUSTRIVASK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62 016 882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3 781 706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18 327 230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78 500 123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INDUSTRIVASK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CLEAN INVEST AS  –  65,9 %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RMA INVEST AS  –  34,1 %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INDUSTRIVASK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1 226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913 073 754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INDUSTRIVASK AS</a:t>
            </a:r>
          </a:p>
        </p:txBody>
      </p:sp>
    </p:spTree>
  </p:cSld>
  <p:clrMapOvr>
    <a:masterClrMapping xmlns:a="http://schemas.openxmlformats.org/drawingml/2006/main"/>
  </p:clrMapOvr>
</p:sld>
</file>