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510da29d9b49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1ee7c899d64cd4"/>
  </p:sldMasterIdLst>
  <p:sldIdLst>
    <p:sldId xmlns:r="http://schemas.openxmlformats.org/officeDocument/2006/relationships" id="256" r:id="Rb5d1a04bf7744632"/>
    <p:sldId xmlns:r="http://schemas.openxmlformats.org/officeDocument/2006/relationships" id="257" r:id="R737b825a105c4cad"/>
    <p:sldId xmlns:r="http://schemas.openxmlformats.org/officeDocument/2006/relationships" id="258" r:id="R049340424c874c50"/>
    <p:sldId xmlns:r="http://schemas.openxmlformats.org/officeDocument/2006/relationships" id="259" r:id="R73b2d07939e04af9"/>
    <p:sldId xmlns:r="http://schemas.openxmlformats.org/officeDocument/2006/relationships" id="260" r:id="Ra950837b56ed48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ee7c899d64cd4" /><Relationship Type="http://schemas.openxmlformats.org/officeDocument/2006/relationships/slide" Target="/ppt/slides/slide1.xml" Id="Rb5d1a04bf7744632" /><Relationship Type="http://schemas.openxmlformats.org/officeDocument/2006/relationships/slide" Target="/ppt/slides/slide2.xml" Id="R737b825a105c4cad" /><Relationship Type="http://schemas.openxmlformats.org/officeDocument/2006/relationships/slide" Target="/ppt/slides/slide3.xml" Id="R049340424c874c50" /><Relationship Type="http://schemas.openxmlformats.org/officeDocument/2006/relationships/slide" Target="/ppt/slides/slide4.xml" Id="R73b2d07939e04af9" /><Relationship Type="http://schemas.openxmlformats.org/officeDocument/2006/relationships/slide" Target="/ppt/slides/slide5.xml" Id="Ra950837b56ed48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635e92f724d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b1af87bfd4b71" /><Relationship Type="http://schemas.openxmlformats.org/officeDocument/2006/relationships/theme" Target="/ppt/slideMasters/theme/theme1.xml" Id="Rda48698ac07940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6b1af87bfd4b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9c01567de4d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4faed401448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625ca7e5841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2a053a39144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327918084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UNO MOBIL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 MOBIL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UNO MOBIL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 MOBIL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 MOBIL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 MOBIL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913 073 525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 MOBIL AS</a:t>
            </a:r>
          </a:p>
        </p:txBody>
      </p:sp>
    </p:spTree>
  </p:cSld>
  <p:clrMapOvr>
    <a:masterClrMapping xmlns:a="http://schemas.openxmlformats.org/drawingml/2006/main"/>
  </p:clrMapOvr>
</p:sld>
</file>