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ae8f29aa44d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bcea64eecf42bc"/>
  </p:sldMasterIdLst>
  <p:sldIdLst>
    <p:sldId xmlns:r="http://schemas.openxmlformats.org/officeDocument/2006/relationships" id="256" r:id="Ra8265a7254a142e8"/>
    <p:sldId xmlns:r="http://schemas.openxmlformats.org/officeDocument/2006/relationships" id="257" r:id="Ra753db008bdf40c0"/>
    <p:sldId xmlns:r="http://schemas.openxmlformats.org/officeDocument/2006/relationships" id="258" r:id="Rb9553d283a3b499d"/>
    <p:sldId xmlns:r="http://schemas.openxmlformats.org/officeDocument/2006/relationships" id="259" r:id="R282387e8bcd2441c"/>
    <p:sldId xmlns:r="http://schemas.openxmlformats.org/officeDocument/2006/relationships" id="260" r:id="R69575052158a4114"/>
    <p:sldId xmlns:r="http://schemas.openxmlformats.org/officeDocument/2006/relationships" id="261" r:id="R1ad7f8b7e1b440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cea64eecf42bc" /><Relationship Type="http://schemas.openxmlformats.org/officeDocument/2006/relationships/slide" Target="/ppt/slides/slide1.xml" Id="Ra8265a7254a142e8" /><Relationship Type="http://schemas.openxmlformats.org/officeDocument/2006/relationships/slide" Target="/ppt/slides/slide2.xml" Id="Ra753db008bdf40c0" /><Relationship Type="http://schemas.openxmlformats.org/officeDocument/2006/relationships/slide" Target="/ppt/slides/slide3.xml" Id="Rb9553d283a3b499d" /><Relationship Type="http://schemas.openxmlformats.org/officeDocument/2006/relationships/slide" Target="/ppt/slides/slide4.xml" Id="R282387e8bcd2441c" /><Relationship Type="http://schemas.openxmlformats.org/officeDocument/2006/relationships/slide" Target="/ppt/slides/slide5.xml" Id="R69575052158a4114" /><Relationship Type="http://schemas.openxmlformats.org/officeDocument/2006/relationships/slide" Target="/ppt/slides/slide6.xml" Id="R1ad7f8b7e1b440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2a637e0cb4f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45443b9034f0d" /><Relationship Type="http://schemas.openxmlformats.org/officeDocument/2006/relationships/theme" Target="/ppt/slideMasters/theme/theme1.xml" Id="R9b04563d82ea48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845443b903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4fa76f4e1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824d80499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2d9516d6c47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a7d9771d646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aae250be9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569cb912d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SARPSBORG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SARPSBORG FRISØR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1 274 862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216 604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407 379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913 073 215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FRISØR AS</a:t>
            </a:r>
          </a:p>
        </p:txBody>
      </p:sp>
    </p:spTree>
  </p:cSld>
  <p:clrMapOvr>
    <a:masterClrMapping xmlns:a="http://schemas.openxmlformats.org/drawingml/2006/main"/>
  </p:clrMapOvr>
</p:sld>
</file>