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9d9a9a856e43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8c41b9a90d4fe0"/>
  </p:sldMasterIdLst>
  <p:sldIdLst>
    <p:sldId xmlns:r="http://schemas.openxmlformats.org/officeDocument/2006/relationships" id="256" r:id="R1d24e39a46644d3c"/>
    <p:sldId xmlns:r="http://schemas.openxmlformats.org/officeDocument/2006/relationships" id="257" r:id="R04a104d227494d2a"/>
    <p:sldId xmlns:r="http://schemas.openxmlformats.org/officeDocument/2006/relationships" id="258" r:id="Rbd6fbc3688ee4f67"/>
    <p:sldId xmlns:r="http://schemas.openxmlformats.org/officeDocument/2006/relationships" id="259" r:id="Ra731a1185dd84090"/>
    <p:sldId xmlns:r="http://schemas.openxmlformats.org/officeDocument/2006/relationships" id="260" r:id="Re81e09306b6048a2"/>
    <p:sldId xmlns:r="http://schemas.openxmlformats.org/officeDocument/2006/relationships" id="261" r:id="Rb76ec2ed6edb47df"/>
    <p:sldId xmlns:r="http://schemas.openxmlformats.org/officeDocument/2006/relationships" id="262" r:id="R14c571b45e984b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c41b9a90d4fe0" /><Relationship Type="http://schemas.openxmlformats.org/officeDocument/2006/relationships/slide" Target="/ppt/slides/slide1.xml" Id="R1d24e39a46644d3c" /><Relationship Type="http://schemas.openxmlformats.org/officeDocument/2006/relationships/slide" Target="/ppt/slides/slide2.xml" Id="R04a104d227494d2a" /><Relationship Type="http://schemas.openxmlformats.org/officeDocument/2006/relationships/slide" Target="/ppt/slides/slide3.xml" Id="Rbd6fbc3688ee4f67" /><Relationship Type="http://schemas.openxmlformats.org/officeDocument/2006/relationships/slide" Target="/ppt/slides/slide4.xml" Id="Ra731a1185dd84090" /><Relationship Type="http://schemas.openxmlformats.org/officeDocument/2006/relationships/slide" Target="/ppt/slides/slide5.xml" Id="Re81e09306b6048a2" /><Relationship Type="http://schemas.openxmlformats.org/officeDocument/2006/relationships/slide" Target="/ppt/slides/slide6.xml" Id="Rb76ec2ed6edb47df" /><Relationship Type="http://schemas.openxmlformats.org/officeDocument/2006/relationships/slide" Target="/ppt/slides/slide7.xml" Id="R14c571b45e984b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3d19990d64e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16db32931449d" /><Relationship Type="http://schemas.openxmlformats.org/officeDocument/2006/relationships/theme" Target="/ppt/slideMasters/theme/theme1.xml" Id="R2d057a152c6d4a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d16db3293144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20181b1bc46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635082a4544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442548a564c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d8b27abef4d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c16a04dd040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a8eedf51e4d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84a2727dd49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NORTUS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NORTUS GROUP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ZAKARIYYA BEHRAM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ZAKARIYYA KSENIA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913 072 529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NORTUS GROUP AS</a:t>
            </a:r>
          </a:p>
        </p:txBody>
      </p:sp>
    </p:spTree>
  </p:cSld>
  <p:clrMapOvr>
    <a:masterClrMapping xmlns:a="http://schemas.openxmlformats.org/drawingml/2006/main"/>
  </p:clrMapOvr>
</p:sld>
</file>