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2990e1658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80e9830cd4a52"/>
  </p:sldMasterIdLst>
  <p:sldIdLst>
    <p:sldId xmlns:r="http://schemas.openxmlformats.org/officeDocument/2006/relationships" id="256" r:id="R1a9458adda4a4056"/>
    <p:sldId xmlns:r="http://schemas.openxmlformats.org/officeDocument/2006/relationships" id="257" r:id="R9734599ff3f740f3"/>
    <p:sldId xmlns:r="http://schemas.openxmlformats.org/officeDocument/2006/relationships" id="258" r:id="R3027eb14e8034199"/>
    <p:sldId xmlns:r="http://schemas.openxmlformats.org/officeDocument/2006/relationships" id="259" r:id="Rad50946e04024d49"/>
    <p:sldId xmlns:r="http://schemas.openxmlformats.org/officeDocument/2006/relationships" id="260" r:id="R7feec506610c4982"/>
    <p:sldId xmlns:r="http://schemas.openxmlformats.org/officeDocument/2006/relationships" id="261" r:id="R7c74094570784482"/>
    <p:sldId xmlns:r="http://schemas.openxmlformats.org/officeDocument/2006/relationships" id="262" r:id="Refbca17efbfe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80e9830cd4a52" /><Relationship Type="http://schemas.openxmlformats.org/officeDocument/2006/relationships/slide" Target="/ppt/slides/slide1.xml" Id="R1a9458adda4a4056" /><Relationship Type="http://schemas.openxmlformats.org/officeDocument/2006/relationships/slide" Target="/ppt/slides/slide2.xml" Id="R9734599ff3f740f3" /><Relationship Type="http://schemas.openxmlformats.org/officeDocument/2006/relationships/slide" Target="/ppt/slides/slide3.xml" Id="R3027eb14e8034199" /><Relationship Type="http://schemas.openxmlformats.org/officeDocument/2006/relationships/slide" Target="/ppt/slides/slide4.xml" Id="Rad50946e04024d49" /><Relationship Type="http://schemas.openxmlformats.org/officeDocument/2006/relationships/slide" Target="/ppt/slides/slide5.xml" Id="R7feec506610c4982" /><Relationship Type="http://schemas.openxmlformats.org/officeDocument/2006/relationships/slide" Target="/ppt/slides/slide6.xml" Id="R7c74094570784482" /><Relationship Type="http://schemas.openxmlformats.org/officeDocument/2006/relationships/slide" Target="/ppt/slides/slide7.xml" Id="Refbca17efbfe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cf8f5c27f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bc870ad3a43fd" /><Relationship Type="http://schemas.openxmlformats.org/officeDocument/2006/relationships/theme" Target="/ppt/slideMasters/theme/theme1.xml" Id="Rc1c782a8d737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bc870ad3a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8b26069cb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8b5aa1f7a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eb1667c0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4db3959a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36b41b54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79f8e1c4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f7d09bea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LEBICON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LEBIKO ERIK OLAV SKAU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LEBIKO ØYDIS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Huldrefaret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LEBICON AS</a:t>
            </a:r>
          </a:p>
        </p:txBody>
      </p:sp>
    </p:spTree>
  </p:cSld>
  <p:clrMapOvr>
    <a:masterClrMapping xmlns:a="http://schemas.openxmlformats.org/drawingml/2006/main"/>
  </p:clrMapOvr>
</p:sld>
</file>