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5be8eb525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c72d7d2fd4122"/>
  </p:sldMasterIdLst>
  <p:sldIdLst>
    <p:sldId xmlns:r="http://schemas.openxmlformats.org/officeDocument/2006/relationships" id="256" r:id="Rcbeea643aaf04e98"/>
    <p:sldId xmlns:r="http://schemas.openxmlformats.org/officeDocument/2006/relationships" id="257" r:id="Ra77ee3f5313f4a57"/>
    <p:sldId xmlns:r="http://schemas.openxmlformats.org/officeDocument/2006/relationships" id="258" r:id="R620b5b56cb654506"/>
    <p:sldId xmlns:r="http://schemas.openxmlformats.org/officeDocument/2006/relationships" id="259" r:id="R07b0937fd52042f6"/>
    <p:sldId xmlns:r="http://schemas.openxmlformats.org/officeDocument/2006/relationships" id="260" r:id="R4c0142907984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c72d7d2fd4122" /><Relationship Type="http://schemas.openxmlformats.org/officeDocument/2006/relationships/slide" Target="/ppt/slides/slide1.xml" Id="Rcbeea643aaf04e98" /><Relationship Type="http://schemas.openxmlformats.org/officeDocument/2006/relationships/slide" Target="/ppt/slides/slide2.xml" Id="Ra77ee3f5313f4a57" /><Relationship Type="http://schemas.openxmlformats.org/officeDocument/2006/relationships/slide" Target="/ppt/slides/slide3.xml" Id="R620b5b56cb654506" /><Relationship Type="http://schemas.openxmlformats.org/officeDocument/2006/relationships/slide" Target="/ppt/slides/slide4.xml" Id="R07b0937fd52042f6" /><Relationship Type="http://schemas.openxmlformats.org/officeDocument/2006/relationships/slide" Target="/ppt/slides/slide5.xml" Id="R4c0142907984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d24e229c8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3615d8af04bf9" /><Relationship Type="http://schemas.openxmlformats.org/officeDocument/2006/relationships/theme" Target="/ppt/slideMasters/theme/theme1.xml" Id="R62a23e80432b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3615d8af0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fd6b37e15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171e9de248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a44fe8e64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e19a5fe9e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84ddfd71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913 071 476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JASON AS</a:t>
            </a:r>
          </a:p>
        </p:txBody>
      </p:sp>
    </p:spTree>
  </p:cSld>
  <p:clrMapOvr>
    <a:masterClrMapping xmlns:a="http://schemas.openxmlformats.org/drawingml/2006/main"/>
  </p:clrMapOvr>
</p:sld>
</file>