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e63b13d5844f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b7b718f191499e"/>
  </p:sldMasterIdLst>
  <p:sldIdLst>
    <p:sldId xmlns:r="http://schemas.openxmlformats.org/officeDocument/2006/relationships" id="256" r:id="Rcccc51cc6019495c"/>
    <p:sldId xmlns:r="http://schemas.openxmlformats.org/officeDocument/2006/relationships" id="257" r:id="R7e37ebbd6e1445ad"/>
    <p:sldId xmlns:r="http://schemas.openxmlformats.org/officeDocument/2006/relationships" id="258" r:id="Rd08d5a5682ea4d24"/>
    <p:sldId xmlns:r="http://schemas.openxmlformats.org/officeDocument/2006/relationships" id="259" r:id="R313b883e74b44f9c"/>
    <p:sldId xmlns:r="http://schemas.openxmlformats.org/officeDocument/2006/relationships" id="260" r:id="R48f3ea0aba444f3c"/>
    <p:sldId xmlns:r="http://schemas.openxmlformats.org/officeDocument/2006/relationships" id="261" r:id="R7b2c6b724c984b14"/>
    <p:sldId xmlns:r="http://schemas.openxmlformats.org/officeDocument/2006/relationships" id="262" r:id="Re9ac139f497149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7b718f191499e" /><Relationship Type="http://schemas.openxmlformats.org/officeDocument/2006/relationships/slide" Target="/ppt/slides/slide1.xml" Id="Rcccc51cc6019495c" /><Relationship Type="http://schemas.openxmlformats.org/officeDocument/2006/relationships/slide" Target="/ppt/slides/slide2.xml" Id="R7e37ebbd6e1445ad" /><Relationship Type="http://schemas.openxmlformats.org/officeDocument/2006/relationships/slide" Target="/ppt/slides/slide3.xml" Id="Rd08d5a5682ea4d24" /><Relationship Type="http://schemas.openxmlformats.org/officeDocument/2006/relationships/slide" Target="/ppt/slides/slide4.xml" Id="R313b883e74b44f9c" /><Relationship Type="http://schemas.openxmlformats.org/officeDocument/2006/relationships/slide" Target="/ppt/slides/slide5.xml" Id="R48f3ea0aba444f3c" /><Relationship Type="http://schemas.openxmlformats.org/officeDocument/2006/relationships/slide" Target="/ppt/slides/slide6.xml" Id="R7b2c6b724c984b14" /><Relationship Type="http://schemas.openxmlformats.org/officeDocument/2006/relationships/slide" Target="/ppt/slides/slide7.xml" Id="Re9ac139f497149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bb35d970d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6807d37504d87" /><Relationship Type="http://schemas.openxmlformats.org/officeDocument/2006/relationships/theme" Target="/ppt/slideMasters/theme/theme1.xml" Id="Rbc6bb391d9f54c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6807d37504d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72bb7c19049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423bce80b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c34cbf408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71749127d40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42406d9244d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68c183a0047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b5bb611a14a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 DEVELOPMENT AS ble etablert [år] og holder til i Mosterhamn.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−236 886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1 580 184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HIDLE TONY ANDRÉ BANG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TOR ARVE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5440 Mosterhamn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torarve@moster-ror.no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913 070 895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DEVELOPMENT AS</a:t>
            </a:r>
          </a:p>
        </p:txBody>
      </p:sp>
    </p:spTree>
  </p:cSld>
  <p:clrMapOvr>
    <a:masterClrMapping xmlns:a="http://schemas.openxmlformats.org/drawingml/2006/main"/>
  </p:clrMapOvr>
</p:sld>
</file>