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645dd1c0b44a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559ce40ee4b90"/>
  </p:sldMasterIdLst>
  <p:sldIdLst>
    <p:sldId xmlns:r="http://schemas.openxmlformats.org/officeDocument/2006/relationships" id="256" r:id="R4a607dd751f644e5"/>
    <p:sldId xmlns:r="http://schemas.openxmlformats.org/officeDocument/2006/relationships" id="257" r:id="R9a23a6586b59418c"/>
    <p:sldId xmlns:r="http://schemas.openxmlformats.org/officeDocument/2006/relationships" id="258" r:id="R525349bfcff5489d"/>
    <p:sldId xmlns:r="http://schemas.openxmlformats.org/officeDocument/2006/relationships" id="259" r:id="R4c4b3cead7c44d8e"/>
    <p:sldId xmlns:r="http://schemas.openxmlformats.org/officeDocument/2006/relationships" id="260" r:id="R131c0c85f8004e51"/>
    <p:sldId xmlns:r="http://schemas.openxmlformats.org/officeDocument/2006/relationships" id="261" r:id="R10fda00db5644b23"/>
    <p:sldId xmlns:r="http://schemas.openxmlformats.org/officeDocument/2006/relationships" id="262" r:id="R399dcf6c3d9642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559ce40ee4b90" /><Relationship Type="http://schemas.openxmlformats.org/officeDocument/2006/relationships/slide" Target="/ppt/slides/slide1.xml" Id="R4a607dd751f644e5" /><Relationship Type="http://schemas.openxmlformats.org/officeDocument/2006/relationships/slide" Target="/ppt/slides/slide2.xml" Id="R9a23a6586b59418c" /><Relationship Type="http://schemas.openxmlformats.org/officeDocument/2006/relationships/slide" Target="/ppt/slides/slide3.xml" Id="R525349bfcff5489d" /><Relationship Type="http://schemas.openxmlformats.org/officeDocument/2006/relationships/slide" Target="/ppt/slides/slide4.xml" Id="R4c4b3cead7c44d8e" /><Relationship Type="http://schemas.openxmlformats.org/officeDocument/2006/relationships/slide" Target="/ppt/slides/slide5.xml" Id="R131c0c85f8004e51" /><Relationship Type="http://schemas.openxmlformats.org/officeDocument/2006/relationships/slide" Target="/ppt/slides/slide6.xml" Id="R10fda00db5644b23" /><Relationship Type="http://schemas.openxmlformats.org/officeDocument/2006/relationships/slide" Target="/ppt/slides/slide7.xml" Id="R399dcf6c3d9642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8be0cb441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1e874703d401b" /><Relationship Type="http://schemas.openxmlformats.org/officeDocument/2006/relationships/theme" Target="/ppt/slideMasters/theme/theme1.xml" Id="Rb63839b8a2f04a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91e874703d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12f3d5e28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47aad43bd43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9dbf53a9c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fd04e8f414b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55a2471c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137277241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2d8c19fd64f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H.M.G.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H.M.G.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HARVELAND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Lyngrothveien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913 066 774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H.M.G. AS</a:t>
            </a:r>
          </a:p>
        </p:txBody>
      </p:sp>
    </p:spTree>
  </p:cSld>
  <p:clrMapOvr>
    <a:masterClrMapping xmlns:a="http://schemas.openxmlformats.org/drawingml/2006/main"/>
  </p:clrMapOvr>
</p:sld>
</file>