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c821a6de794e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c8a2195e6f4870"/>
  </p:sldMasterIdLst>
  <p:sldIdLst>
    <p:sldId xmlns:r="http://schemas.openxmlformats.org/officeDocument/2006/relationships" id="256" r:id="Rfec97d7ced7d4243"/>
    <p:sldId xmlns:r="http://schemas.openxmlformats.org/officeDocument/2006/relationships" id="257" r:id="Rde9a124abfcc4eef"/>
    <p:sldId xmlns:r="http://schemas.openxmlformats.org/officeDocument/2006/relationships" id="258" r:id="Rad8375d08c1c4f02"/>
    <p:sldId xmlns:r="http://schemas.openxmlformats.org/officeDocument/2006/relationships" id="259" r:id="R693a068ed4ce49bb"/>
    <p:sldId xmlns:r="http://schemas.openxmlformats.org/officeDocument/2006/relationships" id="260" r:id="R0eb89825070e4246"/>
    <p:sldId xmlns:r="http://schemas.openxmlformats.org/officeDocument/2006/relationships" id="261" r:id="Re1ba0598ca6a462d"/>
    <p:sldId xmlns:r="http://schemas.openxmlformats.org/officeDocument/2006/relationships" id="262" r:id="Rf300466f47ba47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c8a2195e6f4870" /><Relationship Type="http://schemas.openxmlformats.org/officeDocument/2006/relationships/slide" Target="/ppt/slides/slide1.xml" Id="Rfec97d7ced7d4243" /><Relationship Type="http://schemas.openxmlformats.org/officeDocument/2006/relationships/slide" Target="/ppt/slides/slide2.xml" Id="Rde9a124abfcc4eef" /><Relationship Type="http://schemas.openxmlformats.org/officeDocument/2006/relationships/slide" Target="/ppt/slides/slide3.xml" Id="Rad8375d08c1c4f02" /><Relationship Type="http://schemas.openxmlformats.org/officeDocument/2006/relationships/slide" Target="/ppt/slides/slide4.xml" Id="R693a068ed4ce49bb" /><Relationship Type="http://schemas.openxmlformats.org/officeDocument/2006/relationships/slide" Target="/ppt/slides/slide5.xml" Id="R0eb89825070e4246" /><Relationship Type="http://schemas.openxmlformats.org/officeDocument/2006/relationships/slide" Target="/ppt/slides/slide6.xml" Id="Re1ba0598ca6a462d" /><Relationship Type="http://schemas.openxmlformats.org/officeDocument/2006/relationships/slide" Target="/ppt/slides/slide7.xml" Id="Rf300466f47ba47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5e03bb1484f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78e0a00d34eb1" /><Relationship Type="http://schemas.openxmlformats.org/officeDocument/2006/relationships/theme" Target="/ppt/slideMasters/theme/theme1.xml" Id="Rfbc834950d3944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c78e0a00d34e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0a8a295554f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5cfca4d5a43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577844fd14e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221b276964b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c5ee8abbb4f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bf41f34144b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18f06b0924c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KVEIL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KVEIL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3 500 611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29 271 999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29 277 402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KVEIL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Rambergveien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petter.kveil@gmail.com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913 065 905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KVEIL INVEST AS</a:t>
            </a:r>
          </a:p>
        </p:txBody>
      </p:sp>
    </p:spTree>
  </p:cSld>
  <p:clrMapOvr>
    <a:masterClrMapping xmlns:a="http://schemas.openxmlformats.org/drawingml/2006/main"/>
  </p:clrMapOvr>
</p:sld>
</file>