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c170b08d9d4a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214b4c150048c2"/>
  </p:sldMasterIdLst>
  <p:sldIdLst>
    <p:sldId xmlns:r="http://schemas.openxmlformats.org/officeDocument/2006/relationships" id="256" r:id="R1239dc763e8845aa"/>
    <p:sldId xmlns:r="http://schemas.openxmlformats.org/officeDocument/2006/relationships" id="257" r:id="R6aebcbf851b9447c"/>
    <p:sldId xmlns:r="http://schemas.openxmlformats.org/officeDocument/2006/relationships" id="258" r:id="R6e066d06088c4b24"/>
    <p:sldId xmlns:r="http://schemas.openxmlformats.org/officeDocument/2006/relationships" id="259" r:id="R9c3f649e2ae8434a"/>
    <p:sldId xmlns:r="http://schemas.openxmlformats.org/officeDocument/2006/relationships" id="260" r:id="R7715a44d12e0469c"/>
    <p:sldId xmlns:r="http://schemas.openxmlformats.org/officeDocument/2006/relationships" id="261" r:id="R7fefe7cb3da84dba"/>
    <p:sldId xmlns:r="http://schemas.openxmlformats.org/officeDocument/2006/relationships" id="262" r:id="Re9225ab361364c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214b4c150048c2" /><Relationship Type="http://schemas.openxmlformats.org/officeDocument/2006/relationships/slide" Target="/ppt/slides/slide1.xml" Id="R1239dc763e8845aa" /><Relationship Type="http://schemas.openxmlformats.org/officeDocument/2006/relationships/slide" Target="/ppt/slides/slide2.xml" Id="R6aebcbf851b9447c" /><Relationship Type="http://schemas.openxmlformats.org/officeDocument/2006/relationships/slide" Target="/ppt/slides/slide3.xml" Id="R6e066d06088c4b24" /><Relationship Type="http://schemas.openxmlformats.org/officeDocument/2006/relationships/slide" Target="/ppt/slides/slide4.xml" Id="R9c3f649e2ae8434a" /><Relationship Type="http://schemas.openxmlformats.org/officeDocument/2006/relationships/slide" Target="/ppt/slides/slide5.xml" Id="R7715a44d12e0469c" /><Relationship Type="http://schemas.openxmlformats.org/officeDocument/2006/relationships/slide" Target="/ppt/slides/slide6.xml" Id="R7fefe7cb3da84dba" /><Relationship Type="http://schemas.openxmlformats.org/officeDocument/2006/relationships/slide" Target="/ppt/slides/slide7.xml" Id="Re9225ab361364c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f5679b25640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987fa64e24130" /><Relationship Type="http://schemas.openxmlformats.org/officeDocument/2006/relationships/theme" Target="/ppt/slideMasters/theme/theme1.xml" Id="R712a4ca4961c4a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3987fa64e241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d783784ac4f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6a29a747f49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46e3c90824a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09ca6994448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f6d78df754b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91d7a42e748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e851f65b0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&amp; BÆRUM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&amp; BÆRUM VVS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445 798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445 798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HITECH ENERGY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Solbråveien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913 065 816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&amp; BÆRUM VVS AS</a:t>
            </a:r>
          </a:p>
        </p:txBody>
      </p:sp>
    </p:spTree>
  </p:cSld>
  <p:clrMapOvr>
    <a:masterClrMapping xmlns:a="http://schemas.openxmlformats.org/drawingml/2006/main"/>
  </p:clrMapOvr>
</p:sld>
</file>