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7b736e3e6c46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bb90c33792454a"/>
  </p:sldMasterIdLst>
  <p:sldIdLst>
    <p:sldId xmlns:r="http://schemas.openxmlformats.org/officeDocument/2006/relationships" id="256" r:id="R9e9731c6e3e84dba"/>
    <p:sldId xmlns:r="http://schemas.openxmlformats.org/officeDocument/2006/relationships" id="257" r:id="R603cb6d0fe0a4aa7"/>
    <p:sldId xmlns:r="http://schemas.openxmlformats.org/officeDocument/2006/relationships" id="258" r:id="Ra38f5b90101e446a"/>
    <p:sldId xmlns:r="http://schemas.openxmlformats.org/officeDocument/2006/relationships" id="259" r:id="R5d1ca0a89e934725"/>
    <p:sldId xmlns:r="http://schemas.openxmlformats.org/officeDocument/2006/relationships" id="260" r:id="Rffacab6bf2f94e8e"/>
    <p:sldId xmlns:r="http://schemas.openxmlformats.org/officeDocument/2006/relationships" id="261" r:id="R156e4c54bf544bff"/>
    <p:sldId xmlns:r="http://schemas.openxmlformats.org/officeDocument/2006/relationships" id="262" r:id="Rd3283bb096c545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b90c33792454a" /><Relationship Type="http://schemas.openxmlformats.org/officeDocument/2006/relationships/slide" Target="/ppt/slides/slide1.xml" Id="R9e9731c6e3e84dba" /><Relationship Type="http://schemas.openxmlformats.org/officeDocument/2006/relationships/slide" Target="/ppt/slides/slide2.xml" Id="R603cb6d0fe0a4aa7" /><Relationship Type="http://schemas.openxmlformats.org/officeDocument/2006/relationships/slide" Target="/ppt/slides/slide3.xml" Id="Ra38f5b90101e446a" /><Relationship Type="http://schemas.openxmlformats.org/officeDocument/2006/relationships/slide" Target="/ppt/slides/slide4.xml" Id="R5d1ca0a89e934725" /><Relationship Type="http://schemas.openxmlformats.org/officeDocument/2006/relationships/slide" Target="/ppt/slides/slide5.xml" Id="Rffacab6bf2f94e8e" /><Relationship Type="http://schemas.openxmlformats.org/officeDocument/2006/relationships/slide" Target="/ppt/slides/slide6.xml" Id="R156e4c54bf544bff" /><Relationship Type="http://schemas.openxmlformats.org/officeDocument/2006/relationships/slide" Target="/ppt/slides/slide7.xml" Id="Rd3283bb096c545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c0cc48307247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efa20d13e46c6" /><Relationship Type="http://schemas.openxmlformats.org/officeDocument/2006/relationships/theme" Target="/ppt/slideMasters/theme/theme1.xml" Id="Re544dce2aa1944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5efa20d13e46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669efb06bf46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160e0571e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b51cebffa42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30197ee624c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672e62980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f3f4b3f6de4c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9ad4715d84c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GRD MONTASJE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GRD MONTASJE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2 012 479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−716 642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−568 769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−245 903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1 181 209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VALERIJUS SVITOVAS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Caspar Storms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post@fenixera.no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913 065 336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GRD MONTASJE AS</a:t>
            </a:r>
          </a:p>
        </p:txBody>
      </p:sp>
    </p:spTree>
  </p:cSld>
  <p:clrMapOvr>
    <a:masterClrMapping xmlns:a="http://schemas.openxmlformats.org/drawingml/2006/main"/>
  </p:clrMapOvr>
</p:sld>
</file>