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638adc03e41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c55031a984ad8"/>
  </p:sldMasterIdLst>
  <p:sldIdLst>
    <p:sldId xmlns:r="http://schemas.openxmlformats.org/officeDocument/2006/relationships" id="256" r:id="R44403c7118f24a91"/>
    <p:sldId xmlns:r="http://schemas.openxmlformats.org/officeDocument/2006/relationships" id="257" r:id="Rd86d471c1f3e49bc"/>
    <p:sldId xmlns:r="http://schemas.openxmlformats.org/officeDocument/2006/relationships" id="258" r:id="R6e47940b973f41bd"/>
    <p:sldId xmlns:r="http://schemas.openxmlformats.org/officeDocument/2006/relationships" id="259" r:id="Rec8615fcddd84a82"/>
    <p:sldId xmlns:r="http://schemas.openxmlformats.org/officeDocument/2006/relationships" id="260" r:id="Rc12de8ed04b144e2"/>
    <p:sldId xmlns:r="http://schemas.openxmlformats.org/officeDocument/2006/relationships" id="261" r:id="R379cacc994da4db8"/>
    <p:sldId xmlns:r="http://schemas.openxmlformats.org/officeDocument/2006/relationships" id="262" r:id="R54fa6233e28242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c55031a984ad8" /><Relationship Type="http://schemas.openxmlformats.org/officeDocument/2006/relationships/slide" Target="/ppt/slides/slide1.xml" Id="R44403c7118f24a91" /><Relationship Type="http://schemas.openxmlformats.org/officeDocument/2006/relationships/slide" Target="/ppt/slides/slide2.xml" Id="Rd86d471c1f3e49bc" /><Relationship Type="http://schemas.openxmlformats.org/officeDocument/2006/relationships/slide" Target="/ppt/slides/slide3.xml" Id="R6e47940b973f41bd" /><Relationship Type="http://schemas.openxmlformats.org/officeDocument/2006/relationships/slide" Target="/ppt/slides/slide4.xml" Id="Rec8615fcddd84a82" /><Relationship Type="http://schemas.openxmlformats.org/officeDocument/2006/relationships/slide" Target="/ppt/slides/slide5.xml" Id="Rc12de8ed04b144e2" /><Relationship Type="http://schemas.openxmlformats.org/officeDocument/2006/relationships/slide" Target="/ppt/slides/slide6.xml" Id="R379cacc994da4db8" /><Relationship Type="http://schemas.openxmlformats.org/officeDocument/2006/relationships/slide" Target="/ppt/slides/slide7.xml" Id="R54fa6233e28242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025f3bf5b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89d8239c94bb1" /><Relationship Type="http://schemas.openxmlformats.org/officeDocument/2006/relationships/theme" Target="/ppt/slideMasters/theme/theme1.xml" Id="Rba52869e9bd6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89d8239c9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8e5a0524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5ac20d6de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39219423d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d148b2c60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66e67de41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d427cb6fb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89089e6b8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SEABROKERS HEAVY MACHINERY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SEABROKERS HEAVY MACHINERY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108 214 608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11 410 334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20 755 394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83 939 033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SEABROKERS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ommund.vareberg@seabrokers.no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www.seabrokers.no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913 065 077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SEABROKERS HEAVY MACHINERY AS</a:t>
            </a:r>
          </a:p>
        </p:txBody>
      </p:sp>
    </p:spTree>
  </p:cSld>
  <p:clrMapOvr>
    <a:masterClrMapping xmlns:a="http://schemas.openxmlformats.org/drawingml/2006/main"/>
  </p:clrMapOvr>
</p:sld>
</file>