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bf4ec1d97d4e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179c86df084314"/>
  </p:sldMasterIdLst>
  <p:sldIdLst>
    <p:sldId xmlns:r="http://schemas.openxmlformats.org/officeDocument/2006/relationships" id="256" r:id="Re2404a2b6c674ab1"/>
    <p:sldId xmlns:r="http://schemas.openxmlformats.org/officeDocument/2006/relationships" id="257" r:id="Rca9efbd27cb648d0"/>
    <p:sldId xmlns:r="http://schemas.openxmlformats.org/officeDocument/2006/relationships" id="258" r:id="Ra967c748f28941b5"/>
    <p:sldId xmlns:r="http://schemas.openxmlformats.org/officeDocument/2006/relationships" id="259" r:id="Rf34f7233ce14400e"/>
    <p:sldId xmlns:r="http://schemas.openxmlformats.org/officeDocument/2006/relationships" id="260" r:id="R996d33a0cf664845"/>
    <p:sldId xmlns:r="http://schemas.openxmlformats.org/officeDocument/2006/relationships" id="261" r:id="Rd304a6b0cc7841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179c86df084314" /><Relationship Type="http://schemas.openxmlformats.org/officeDocument/2006/relationships/slide" Target="/ppt/slides/slide1.xml" Id="Re2404a2b6c674ab1" /><Relationship Type="http://schemas.openxmlformats.org/officeDocument/2006/relationships/slide" Target="/ppt/slides/slide2.xml" Id="Rca9efbd27cb648d0" /><Relationship Type="http://schemas.openxmlformats.org/officeDocument/2006/relationships/slide" Target="/ppt/slides/slide3.xml" Id="Ra967c748f28941b5" /><Relationship Type="http://schemas.openxmlformats.org/officeDocument/2006/relationships/slide" Target="/ppt/slides/slide4.xml" Id="Rf34f7233ce14400e" /><Relationship Type="http://schemas.openxmlformats.org/officeDocument/2006/relationships/slide" Target="/ppt/slides/slide5.xml" Id="R996d33a0cf664845" /><Relationship Type="http://schemas.openxmlformats.org/officeDocument/2006/relationships/slide" Target="/ppt/slides/slide6.xml" Id="Rd304a6b0cc7841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d10fc64de74f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3e06e07594bc5" /><Relationship Type="http://schemas.openxmlformats.org/officeDocument/2006/relationships/theme" Target="/ppt/slideMasters/theme/theme1.xml" Id="Rc4b313336a7c43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d3e06e07594b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7d712932c4a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4b79ef2504d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fbc0592bb4d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16e6f106c4f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67a13693646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845acd37046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RYGGE RØRLEGGERSERVICE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RYGGE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RYGGE RØRLEGGERSERVICE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RYGGE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RYGGE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RYGGE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HENRY BROKHAUG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LHB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RYGGE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Årvollskogen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1529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913 064 631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RYGGE RØRLEGGERSERVICE AS</a:t>
            </a:r>
          </a:p>
        </p:txBody>
      </p:sp>
    </p:spTree>
  </p:cSld>
  <p:clrMapOvr>
    <a:masterClrMapping xmlns:a="http://schemas.openxmlformats.org/drawingml/2006/main"/>
  </p:clrMapOvr>
</p:sld>
</file>