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ec4f549f60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cb6187589c4cf9"/>
  </p:sldMasterIdLst>
  <p:sldIdLst>
    <p:sldId xmlns:r="http://schemas.openxmlformats.org/officeDocument/2006/relationships" id="256" r:id="R6013f0ef8ce64f0c"/>
    <p:sldId xmlns:r="http://schemas.openxmlformats.org/officeDocument/2006/relationships" id="257" r:id="R1ab72894b54d4f7c"/>
    <p:sldId xmlns:r="http://schemas.openxmlformats.org/officeDocument/2006/relationships" id="258" r:id="R3de7c2d9d3a24b41"/>
    <p:sldId xmlns:r="http://schemas.openxmlformats.org/officeDocument/2006/relationships" id="259" r:id="R7dedaefc23c54155"/>
    <p:sldId xmlns:r="http://schemas.openxmlformats.org/officeDocument/2006/relationships" id="260" r:id="R88489a7171314e7d"/>
    <p:sldId xmlns:r="http://schemas.openxmlformats.org/officeDocument/2006/relationships" id="261" r:id="R82b156fe226a45ed"/>
    <p:sldId xmlns:r="http://schemas.openxmlformats.org/officeDocument/2006/relationships" id="262" r:id="Rdbc6eacf83c1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b6187589c4cf9" /><Relationship Type="http://schemas.openxmlformats.org/officeDocument/2006/relationships/slide" Target="/ppt/slides/slide1.xml" Id="R6013f0ef8ce64f0c" /><Relationship Type="http://schemas.openxmlformats.org/officeDocument/2006/relationships/slide" Target="/ppt/slides/slide2.xml" Id="R1ab72894b54d4f7c" /><Relationship Type="http://schemas.openxmlformats.org/officeDocument/2006/relationships/slide" Target="/ppt/slides/slide3.xml" Id="R3de7c2d9d3a24b41" /><Relationship Type="http://schemas.openxmlformats.org/officeDocument/2006/relationships/slide" Target="/ppt/slides/slide4.xml" Id="R7dedaefc23c54155" /><Relationship Type="http://schemas.openxmlformats.org/officeDocument/2006/relationships/slide" Target="/ppt/slides/slide5.xml" Id="R88489a7171314e7d" /><Relationship Type="http://schemas.openxmlformats.org/officeDocument/2006/relationships/slide" Target="/ppt/slides/slide6.xml" Id="R82b156fe226a45ed" /><Relationship Type="http://schemas.openxmlformats.org/officeDocument/2006/relationships/slide" Target="/ppt/slides/slide7.xml" Id="Rdbc6eacf83c1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ac88dcd1d44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3ae84de3a46eb" /><Relationship Type="http://schemas.openxmlformats.org/officeDocument/2006/relationships/theme" Target="/ppt/slideMasters/theme/theme1.xml" Id="Rc736ae49631048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f3ae84de3a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df084925b4a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f8a750f20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7ec34edf0442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082788d8543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0847d835f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8a4cd8bb46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3a9b88c5c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SPOR1 MOELV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SPOR1 MOELV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3 571 374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764 565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1 267 092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 GURO KRISTINA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SCHJERPEN ANE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913 062 450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SPOR1 MOELV AS</a:t>
            </a:r>
          </a:p>
        </p:txBody>
      </p:sp>
    </p:spTree>
  </p:cSld>
  <p:clrMapOvr>
    <a:masterClrMapping xmlns:a="http://schemas.openxmlformats.org/drawingml/2006/main"/>
  </p:clrMapOvr>
</p:sld>
</file>