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7cb9a07ac943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f75b4e9ab44f8f"/>
  </p:sldMasterIdLst>
  <p:sldIdLst>
    <p:sldId xmlns:r="http://schemas.openxmlformats.org/officeDocument/2006/relationships" id="256" r:id="R5949703d28084243"/>
    <p:sldId xmlns:r="http://schemas.openxmlformats.org/officeDocument/2006/relationships" id="257" r:id="Ra7756a22a38248d3"/>
    <p:sldId xmlns:r="http://schemas.openxmlformats.org/officeDocument/2006/relationships" id="258" r:id="R49284b07ec574b52"/>
    <p:sldId xmlns:r="http://schemas.openxmlformats.org/officeDocument/2006/relationships" id="259" r:id="R8dd6526d383a456f"/>
    <p:sldId xmlns:r="http://schemas.openxmlformats.org/officeDocument/2006/relationships" id="260" r:id="Rd3425cf7b7b34555"/>
    <p:sldId xmlns:r="http://schemas.openxmlformats.org/officeDocument/2006/relationships" id="261" r:id="R094d36fc12e04434"/>
    <p:sldId xmlns:r="http://schemas.openxmlformats.org/officeDocument/2006/relationships" id="262" r:id="R8319cd206cda44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f75b4e9ab44f8f" /><Relationship Type="http://schemas.openxmlformats.org/officeDocument/2006/relationships/slide" Target="/ppt/slides/slide1.xml" Id="R5949703d28084243" /><Relationship Type="http://schemas.openxmlformats.org/officeDocument/2006/relationships/slide" Target="/ppt/slides/slide2.xml" Id="Ra7756a22a38248d3" /><Relationship Type="http://schemas.openxmlformats.org/officeDocument/2006/relationships/slide" Target="/ppt/slides/slide3.xml" Id="R49284b07ec574b52" /><Relationship Type="http://schemas.openxmlformats.org/officeDocument/2006/relationships/slide" Target="/ppt/slides/slide4.xml" Id="R8dd6526d383a456f" /><Relationship Type="http://schemas.openxmlformats.org/officeDocument/2006/relationships/slide" Target="/ppt/slides/slide5.xml" Id="Rd3425cf7b7b34555" /><Relationship Type="http://schemas.openxmlformats.org/officeDocument/2006/relationships/slide" Target="/ppt/slides/slide6.xml" Id="R094d36fc12e04434" /><Relationship Type="http://schemas.openxmlformats.org/officeDocument/2006/relationships/slide" Target="/ppt/slides/slide7.xml" Id="R8319cd206cda44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0e9f981f5c46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fb76e4797d4959" /><Relationship Type="http://schemas.openxmlformats.org/officeDocument/2006/relationships/theme" Target="/ppt/slideMasters/theme/theme1.xml" Id="R7581fe7908eb45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fb76e4797d49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5c5c92a7ee46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6d6021b7544b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b464c3485243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9d0901190548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82f03308d944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0c0fbbfab844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6c381df0d343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TANNLEGE ANNE KRISTINE HAMRE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ANNE KRISTINE HAMRE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TANNLEGE ANNE KRISTINE HAMRE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ANNE KRISTINE HAMRE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ANNE KRISTINE HAMRE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ANNE KRISTINE HAMRE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−31 624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7 026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ANNE KRISTINE HAMRE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HAMRE ANNE KRISTINE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ANNE KRISTINE HAMRE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913 062 434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ANNE KRISTINE HAMRE AS</a:t>
            </a:r>
          </a:p>
        </p:txBody>
      </p:sp>
    </p:spTree>
  </p:cSld>
  <p:clrMapOvr>
    <a:masterClrMapping xmlns:a="http://schemas.openxmlformats.org/drawingml/2006/main"/>
  </p:clrMapOvr>
</p:sld>
</file>