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78efa1c05e4d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644ad3e3e49c7"/>
  </p:sldMasterIdLst>
  <p:sldIdLst>
    <p:sldId xmlns:r="http://schemas.openxmlformats.org/officeDocument/2006/relationships" id="256" r:id="R787af4b8192d40a5"/>
    <p:sldId xmlns:r="http://schemas.openxmlformats.org/officeDocument/2006/relationships" id="257" r:id="Rceb00c3810a24d2a"/>
    <p:sldId xmlns:r="http://schemas.openxmlformats.org/officeDocument/2006/relationships" id="258" r:id="R853d3bf90b0248a0"/>
    <p:sldId xmlns:r="http://schemas.openxmlformats.org/officeDocument/2006/relationships" id="259" r:id="R0cb657a2a4ee4087"/>
    <p:sldId xmlns:r="http://schemas.openxmlformats.org/officeDocument/2006/relationships" id="260" r:id="Rbe7f4c4526dc442a"/>
    <p:sldId xmlns:r="http://schemas.openxmlformats.org/officeDocument/2006/relationships" id="261" r:id="Ra02b38209d6d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644ad3e3e49c7" /><Relationship Type="http://schemas.openxmlformats.org/officeDocument/2006/relationships/slide" Target="/ppt/slides/slide1.xml" Id="R787af4b8192d40a5" /><Relationship Type="http://schemas.openxmlformats.org/officeDocument/2006/relationships/slide" Target="/ppt/slides/slide2.xml" Id="Rceb00c3810a24d2a" /><Relationship Type="http://schemas.openxmlformats.org/officeDocument/2006/relationships/slide" Target="/ppt/slides/slide3.xml" Id="R853d3bf90b0248a0" /><Relationship Type="http://schemas.openxmlformats.org/officeDocument/2006/relationships/slide" Target="/ppt/slides/slide4.xml" Id="R0cb657a2a4ee4087" /><Relationship Type="http://schemas.openxmlformats.org/officeDocument/2006/relationships/slide" Target="/ppt/slides/slide5.xml" Id="Rbe7f4c4526dc442a" /><Relationship Type="http://schemas.openxmlformats.org/officeDocument/2006/relationships/slide" Target="/ppt/slides/slide6.xml" Id="Ra02b38209d6d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aecd9c89c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cdab4e92144b0" /><Relationship Type="http://schemas.openxmlformats.org/officeDocument/2006/relationships/theme" Target="/ppt/slideMasters/theme/theme1.xml" Id="Re7ea5db6a919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6cdab4e921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e8d54457440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9e33d4209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ac33f9560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2e325b63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6f9c06e9b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778de1cea41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FEMUR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FEMUR BYGG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FEMUR EIENDOM AS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BERIT TILREM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Enganveien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8802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913 062 159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