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cecc80c5c2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920174e2374202"/>
  </p:sldMasterIdLst>
  <p:sldIdLst>
    <p:sldId xmlns:r="http://schemas.openxmlformats.org/officeDocument/2006/relationships" id="256" r:id="Rf18895f6e34347b9"/>
    <p:sldId xmlns:r="http://schemas.openxmlformats.org/officeDocument/2006/relationships" id="257" r:id="R409a56467c7f4995"/>
    <p:sldId xmlns:r="http://schemas.openxmlformats.org/officeDocument/2006/relationships" id="258" r:id="R5e1c93ed65d849ba"/>
    <p:sldId xmlns:r="http://schemas.openxmlformats.org/officeDocument/2006/relationships" id="259" r:id="Rb96e49dc92d24167"/>
    <p:sldId xmlns:r="http://schemas.openxmlformats.org/officeDocument/2006/relationships" id="260" r:id="R3200a3aa7e8f4d81"/>
    <p:sldId xmlns:r="http://schemas.openxmlformats.org/officeDocument/2006/relationships" id="261" r:id="R7852db4510c6462f"/>
    <p:sldId xmlns:r="http://schemas.openxmlformats.org/officeDocument/2006/relationships" id="262" r:id="R138da6dabeeb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20174e2374202" /><Relationship Type="http://schemas.openxmlformats.org/officeDocument/2006/relationships/slide" Target="/ppt/slides/slide1.xml" Id="Rf18895f6e34347b9" /><Relationship Type="http://schemas.openxmlformats.org/officeDocument/2006/relationships/slide" Target="/ppt/slides/slide2.xml" Id="R409a56467c7f4995" /><Relationship Type="http://schemas.openxmlformats.org/officeDocument/2006/relationships/slide" Target="/ppt/slides/slide3.xml" Id="R5e1c93ed65d849ba" /><Relationship Type="http://schemas.openxmlformats.org/officeDocument/2006/relationships/slide" Target="/ppt/slides/slide4.xml" Id="Rb96e49dc92d24167" /><Relationship Type="http://schemas.openxmlformats.org/officeDocument/2006/relationships/slide" Target="/ppt/slides/slide5.xml" Id="R3200a3aa7e8f4d81" /><Relationship Type="http://schemas.openxmlformats.org/officeDocument/2006/relationships/slide" Target="/ppt/slides/slide6.xml" Id="R7852db4510c6462f" /><Relationship Type="http://schemas.openxmlformats.org/officeDocument/2006/relationships/slide" Target="/ppt/slides/slide7.xml" Id="R138da6dabeeb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f05b2dfda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187c5e30942b7" /><Relationship Type="http://schemas.openxmlformats.org/officeDocument/2006/relationships/theme" Target="/ppt/slideMasters/theme/theme1.xml" Id="R9fd66429beb849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187c5e309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8b83ed415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6ba2cb213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a9174d91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72780bb6f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5d68dc15b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143639d8f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ba2c17ac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JAMLO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JAMLO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JAMLO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JAMLO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JAMLO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JAMLO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152 552 890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217 005 158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JAMLO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CAFRI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FORDOPPA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NELO AS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NELO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JAMLO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88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913 058 747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JAMLO</a:t>
            </a:r>
          </a:p>
        </p:txBody>
      </p:sp>
    </p:spTree>
  </p:cSld>
  <p:clrMapOvr>
    <a:masterClrMapping xmlns:a="http://schemas.openxmlformats.org/drawingml/2006/main"/>
  </p:clrMapOvr>
</p:sld>
</file>