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49e29beba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508746b6dc45ea"/>
  </p:sldMasterIdLst>
  <p:sldIdLst>
    <p:sldId xmlns:r="http://schemas.openxmlformats.org/officeDocument/2006/relationships" id="256" r:id="R963aa779fc3d4398"/>
    <p:sldId xmlns:r="http://schemas.openxmlformats.org/officeDocument/2006/relationships" id="257" r:id="R397934658f7b4ebd"/>
    <p:sldId xmlns:r="http://schemas.openxmlformats.org/officeDocument/2006/relationships" id="258" r:id="R65871b63d2b749f9"/>
    <p:sldId xmlns:r="http://schemas.openxmlformats.org/officeDocument/2006/relationships" id="259" r:id="R6b7d6d3cda034d9a"/>
    <p:sldId xmlns:r="http://schemas.openxmlformats.org/officeDocument/2006/relationships" id="260" r:id="Rf7aeef3d0af6492b"/>
    <p:sldId xmlns:r="http://schemas.openxmlformats.org/officeDocument/2006/relationships" id="261" r:id="Redaa11721b064c95"/>
    <p:sldId xmlns:r="http://schemas.openxmlformats.org/officeDocument/2006/relationships" id="262" r:id="R68534c000fe2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08746b6dc45ea" /><Relationship Type="http://schemas.openxmlformats.org/officeDocument/2006/relationships/slide" Target="/ppt/slides/slide1.xml" Id="R963aa779fc3d4398" /><Relationship Type="http://schemas.openxmlformats.org/officeDocument/2006/relationships/slide" Target="/ppt/slides/slide2.xml" Id="R397934658f7b4ebd" /><Relationship Type="http://schemas.openxmlformats.org/officeDocument/2006/relationships/slide" Target="/ppt/slides/slide3.xml" Id="R65871b63d2b749f9" /><Relationship Type="http://schemas.openxmlformats.org/officeDocument/2006/relationships/slide" Target="/ppt/slides/slide4.xml" Id="R6b7d6d3cda034d9a" /><Relationship Type="http://schemas.openxmlformats.org/officeDocument/2006/relationships/slide" Target="/ppt/slides/slide5.xml" Id="Rf7aeef3d0af6492b" /><Relationship Type="http://schemas.openxmlformats.org/officeDocument/2006/relationships/slide" Target="/ppt/slides/slide6.xml" Id="Redaa11721b064c95" /><Relationship Type="http://schemas.openxmlformats.org/officeDocument/2006/relationships/slide" Target="/ppt/slides/slide7.xml" Id="R68534c000fe2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2c5e86707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97fe287e84156" /><Relationship Type="http://schemas.openxmlformats.org/officeDocument/2006/relationships/theme" Target="/ppt/slideMasters/theme/theme1.xml" Id="R441a590c55bf49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797fe287e8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03e539ab9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8b5d1efd4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20408168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7166532e1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50678e06c4f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6b13e4415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64d2e61514d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JAFS JEVNAKER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JAFS JEVNAKER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1 824 656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MULK YASER ARFAT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Glassverkvegen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913 055 942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JAFS JEVNAKER AS</a:t>
            </a:r>
          </a:p>
        </p:txBody>
      </p:sp>
    </p:spTree>
  </p:cSld>
  <p:clrMapOvr>
    <a:masterClrMapping xmlns:a="http://schemas.openxmlformats.org/drawingml/2006/main"/>
  </p:clrMapOvr>
</p:sld>
</file>