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793e78250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e3d86084d64f5c"/>
  </p:sldMasterIdLst>
  <p:sldIdLst>
    <p:sldId xmlns:r="http://schemas.openxmlformats.org/officeDocument/2006/relationships" id="256" r:id="Rbc7dc62db2c3456e"/>
    <p:sldId xmlns:r="http://schemas.openxmlformats.org/officeDocument/2006/relationships" id="257" r:id="R740c2f1433db4d1a"/>
    <p:sldId xmlns:r="http://schemas.openxmlformats.org/officeDocument/2006/relationships" id="258" r:id="Raa54dddc1e2f43bd"/>
    <p:sldId xmlns:r="http://schemas.openxmlformats.org/officeDocument/2006/relationships" id="259" r:id="R16ef9d7742b54d9f"/>
    <p:sldId xmlns:r="http://schemas.openxmlformats.org/officeDocument/2006/relationships" id="260" r:id="Rda83253deb11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3d86084d64f5c" /><Relationship Type="http://schemas.openxmlformats.org/officeDocument/2006/relationships/slide" Target="/ppt/slides/slide1.xml" Id="Rbc7dc62db2c3456e" /><Relationship Type="http://schemas.openxmlformats.org/officeDocument/2006/relationships/slide" Target="/ppt/slides/slide2.xml" Id="R740c2f1433db4d1a" /><Relationship Type="http://schemas.openxmlformats.org/officeDocument/2006/relationships/slide" Target="/ppt/slides/slide3.xml" Id="Raa54dddc1e2f43bd" /><Relationship Type="http://schemas.openxmlformats.org/officeDocument/2006/relationships/slide" Target="/ppt/slides/slide4.xml" Id="R16ef9d7742b54d9f" /><Relationship Type="http://schemas.openxmlformats.org/officeDocument/2006/relationships/slide" Target="/ppt/slides/slide5.xml" Id="Rda83253deb11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a0796857841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adcb3ab144e41" /><Relationship Type="http://schemas.openxmlformats.org/officeDocument/2006/relationships/theme" Target="/ppt/slideMasters/theme/theme1.xml" Id="R2e48c38a0309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adcb3ab14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381382c7340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6e0f814db4a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0617c73ee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710780d91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bf34197614b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JAGGEN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JAGGEN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913 055 179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JAGGEN AS</a:t>
            </a:r>
          </a:p>
        </p:txBody>
      </p:sp>
    </p:spTree>
  </p:cSld>
  <p:clrMapOvr>
    <a:masterClrMapping xmlns:a="http://schemas.openxmlformats.org/drawingml/2006/main"/>
  </p:clrMapOvr>
</p:sld>
</file>