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3359bd584849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9c9a26c77541ac"/>
  </p:sldMasterIdLst>
  <p:sldIdLst>
    <p:sldId xmlns:r="http://schemas.openxmlformats.org/officeDocument/2006/relationships" id="256" r:id="R64624fd92b3b443f"/>
    <p:sldId xmlns:r="http://schemas.openxmlformats.org/officeDocument/2006/relationships" id="257" r:id="R7370a15fa16146fb"/>
    <p:sldId xmlns:r="http://schemas.openxmlformats.org/officeDocument/2006/relationships" id="258" r:id="R82c21fcb14d54df7"/>
    <p:sldId xmlns:r="http://schemas.openxmlformats.org/officeDocument/2006/relationships" id="259" r:id="R1978305bc81e4aeb"/>
    <p:sldId xmlns:r="http://schemas.openxmlformats.org/officeDocument/2006/relationships" id="260" r:id="R597f9dd7c80e4837"/>
    <p:sldId xmlns:r="http://schemas.openxmlformats.org/officeDocument/2006/relationships" id="261" r:id="R05deee62c9084899"/>
    <p:sldId xmlns:r="http://schemas.openxmlformats.org/officeDocument/2006/relationships" id="262" r:id="R6a06d514b8814d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9c9a26c77541ac" /><Relationship Type="http://schemas.openxmlformats.org/officeDocument/2006/relationships/slide" Target="/ppt/slides/slide1.xml" Id="R64624fd92b3b443f" /><Relationship Type="http://schemas.openxmlformats.org/officeDocument/2006/relationships/slide" Target="/ppt/slides/slide2.xml" Id="R7370a15fa16146fb" /><Relationship Type="http://schemas.openxmlformats.org/officeDocument/2006/relationships/slide" Target="/ppt/slides/slide3.xml" Id="R82c21fcb14d54df7" /><Relationship Type="http://schemas.openxmlformats.org/officeDocument/2006/relationships/slide" Target="/ppt/slides/slide4.xml" Id="R1978305bc81e4aeb" /><Relationship Type="http://schemas.openxmlformats.org/officeDocument/2006/relationships/slide" Target="/ppt/slides/slide5.xml" Id="R597f9dd7c80e4837" /><Relationship Type="http://schemas.openxmlformats.org/officeDocument/2006/relationships/slide" Target="/ppt/slides/slide6.xml" Id="R05deee62c9084899" /><Relationship Type="http://schemas.openxmlformats.org/officeDocument/2006/relationships/slide" Target="/ppt/slides/slide7.xml" Id="R6a06d514b8814d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f5e029c86549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661a21291454f" /><Relationship Type="http://schemas.openxmlformats.org/officeDocument/2006/relationships/theme" Target="/ppt/slideMasters/theme/theme1.xml" Id="Rb9e7ba0f541b4b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3661a2129145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65436b88747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9b192978342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b12ed066b4c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ed1c6b5244b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fe560414041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1250cc71a48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004973fe748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AMUNDSEN INTERNATIONAL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INTERNATIONAL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INTERNATIONAL HOLDING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INTERNATIONAL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INTERNATIONAL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INTERNATIONAL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1 506 141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4 513 439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INTERNATIONAL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INTERNATIONAL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Østerhuslien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4879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913 055 063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 INTERNATIONAL HOLDING AS</a:t>
            </a:r>
          </a:p>
        </p:txBody>
      </p:sp>
    </p:spTree>
  </p:cSld>
  <p:clrMapOvr>
    <a:masterClrMapping xmlns:a="http://schemas.openxmlformats.org/drawingml/2006/main"/>
  </p:clrMapOvr>
</p:sld>
</file>