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f13435cf264b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2716bd01f64625"/>
  </p:sldMasterIdLst>
  <p:sldIdLst>
    <p:sldId xmlns:r="http://schemas.openxmlformats.org/officeDocument/2006/relationships" id="256" r:id="R21a8ed2267494a5a"/>
    <p:sldId xmlns:r="http://schemas.openxmlformats.org/officeDocument/2006/relationships" id="257" r:id="R6ae71ca278524b93"/>
    <p:sldId xmlns:r="http://schemas.openxmlformats.org/officeDocument/2006/relationships" id="258" r:id="Rd2dc664faba548cf"/>
    <p:sldId xmlns:r="http://schemas.openxmlformats.org/officeDocument/2006/relationships" id="259" r:id="Rcc79ee9be9df4cba"/>
    <p:sldId xmlns:r="http://schemas.openxmlformats.org/officeDocument/2006/relationships" id="260" r:id="Re3ee3f7a2efa48af"/>
    <p:sldId xmlns:r="http://schemas.openxmlformats.org/officeDocument/2006/relationships" id="261" r:id="Re64b1e8b506047f2"/>
    <p:sldId xmlns:r="http://schemas.openxmlformats.org/officeDocument/2006/relationships" id="262" r:id="R9e911dcfef3b48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2716bd01f64625" /><Relationship Type="http://schemas.openxmlformats.org/officeDocument/2006/relationships/slide" Target="/ppt/slides/slide1.xml" Id="R21a8ed2267494a5a" /><Relationship Type="http://schemas.openxmlformats.org/officeDocument/2006/relationships/slide" Target="/ppt/slides/slide2.xml" Id="R6ae71ca278524b93" /><Relationship Type="http://schemas.openxmlformats.org/officeDocument/2006/relationships/slide" Target="/ppt/slides/slide3.xml" Id="Rd2dc664faba548cf" /><Relationship Type="http://schemas.openxmlformats.org/officeDocument/2006/relationships/slide" Target="/ppt/slides/slide4.xml" Id="Rcc79ee9be9df4cba" /><Relationship Type="http://schemas.openxmlformats.org/officeDocument/2006/relationships/slide" Target="/ppt/slides/slide5.xml" Id="Re3ee3f7a2efa48af" /><Relationship Type="http://schemas.openxmlformats.org/officeDocument/2006/relationships/slide" Target="/ppt/slides/slide6.xml" Id="Re64b1e8b506047f2" /><Relationship Type="http://schemas.openxmlformats.org/officeDocument/2006/relationships/slide" Target="/ppt/slides/slide7.xml" Id="R9e911dcfef3b48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3751ecb6f04a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492dca62947e6" /><Relationship Type="http://schemas.openxmlformats.org/officeDocument/2006/relationships/theme" Target="/ppt/slideMasters/theme/theme1.xml" Id="R53f8628de81b4e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1492dca62947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cd7bff3d144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02105c4f94d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8f39fcabe4f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fb26f665441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235a2f4984f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00485dd3e47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58be9643d49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SVOLVÆR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SVOLVÆR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SVOLVÆR SEAFOOD AS ble etablert [år] og holder til i Svolvær.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SVOLVÆR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SVOLVÆR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SVOLVÆR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242 893 642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4 618 760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2 030 719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2 476 127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18 358 958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SVOLVÆR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SVOLVÆR SEAFOOD HOLDING AS  –  59,9 %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LINDKVIST MAY KRISTIN  –  20,2 %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BERIT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HARALD EDVARD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SVOLVÆR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Vorsetøyveien 20B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8300 Svolvær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913 054 733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SVOLVÆR SEAFOOD AS</a:t>
            </a:r>
          </a:p>
        </p:txBody>
      </p:sp>
    </p:spTree>
  </p:cSld>
  <p:clrMapOvr>
    <a:masterClrMapping xmlns:a="http://schemas.openxmlformats.org/drawingml/2006/main"/>
  </p:clrMapOvr>
</p:sld>
</file>