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db1db091c14a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49382d1cc94121"/>
  </p:sldMasterIdLst>
  <p:sldIdLst>
    <p:sldId xmlns:r="http://schemas.openxmlformats.org/officeDocument/2006/relationships" id="256" r:id="R400c8706d5c144bf"/>
    <p:sldId xmlns:r="http://schemas.openxmlformats.org/officeDocument/2006/relationships" id="257" r:id="R39eb03e8fe444b09"/>
    <p:sldId xmlns:r="http://schemas.openxmlformats.org/officeDocument/2006/relationships" id="258" r:id="Re34abb03e65f4970"/>
    <p:sldId xmlns:r="http://schemas.openxmlformats.org/officeDocument/2006/relationships" id="259" r:id="R5dbd89fd4e4d4879"/>
    <p:sldId xmlns:r="http://schemas.openxmlformats.org/officeDocument/2006/relationships" id="260" r:id="Re8bf40a7ebf0441f"/>
    <p:sldId xmlns:r="http://schemas.openxmlformats.org/officeDocument/2006/relationships" id="261" r:id="R127fd02a6f0d4fe8"/>
    <p:sldId xmlns:r="http://schemas.openxmlformats.org/officeDocument/2006/relationships" id="262" r:id="Re1cb1adcf8744c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49382d1cc94121" /><Relationship Type="http://schemas.openxmlformats.org/officeDocument/2006/relationships/slide" Target="/ppt/slides/slide1.xml" Id="R400c8706d5c144bf" /><Relationship Type="http://schemas.openxmlformats.org/officeDocument/2006/relationships/slide" Target="/ppt/slides/slide2.xml" Id="R39eb03e8fe444b09" /><Relationship Type="http://schemas.openxmlformats.org/officeDocument/2006/relationships/slide" Target="/ppt/slides/slide3.xml" Id="Re34abb03e65f4970" /><Relationship Type="http://schemas.openxmlformats.org/officeDocument/2006/relationships/slide" Target="/ppt/slides/slide4.xml" Id="R5dbd89fd4e4d4879" /><Relationship Type="http://schemas.openxmlformats.org/officeDocument/2006/relationships/slide" Target="/ppt/slides/slide5.xml" Id="Re8bf40a7ebf0441f" /><Relationship Type="http://schemas.openxmlformats.org/officeDocument/2006/relationships/slide" Target="/ppt/slides/slide6.xml" Id="R127fd02a6f0d4fe8" /><Relationship Type="http://schemas.openxmlformats.org/officeDocument/2006/relationships/slide" Target="/ppt/slides/slide7.xml" Id="Re1cb1adcf8744c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602172fc5c42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e65c094ca49f4" /><Relationship Type="http://schemas.openxmlformats.org/officeDocument/2006/relationships/theme" Target="/ppt/slideMasters/theme/theme1.xml" Id="R725f0d278e6747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3e65c094ca49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4e830e7b34f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dc103160c45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664d84be14f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d1bd6ff5941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bbbcfae1e49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893429a924d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3db1d03f244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HJARTØY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HOLDING AS ble etablert [år] og holder til i Fjell.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−150 011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−280 417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1 065 999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16 274 257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LEIDULF OVE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ATLE-VIDAR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LARS-OLAV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HJARTØY HOLDING AS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Strenghaugen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5357 Fjell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913 053 613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HJARTØY HOLDING AS</a:t>
            </a:r>
          </a:p>
        </p:txBody>
      </p:sp>
    </p:spTree>
  </p:cSld>
  <p:clrMapOvr>
    <a:masterClrMapping xmlns:a="http://schemas.openxmlformats.org/drawingml/2006/main"/>
  </p:clrMapOvr>
</p:sld>
</file>