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ec2ea72dd45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cf4d6936fb46df"/>
  </p:sldMasterIdLst>
  <p:sldIdLst>
    <p:sldId xmlns:r="http://schemas.openxmlformats.org/officeDocument/2006/relationships" id="256" r:id="R3a78ee1d2f2e40a4"/>
    <p:sldId xmlns:r="http://schemas.openxmlformats.org/officeDocument/2006/relationships" id="257" r:id="R05bed9d4b8b34030"/>
    <p:sldId xmlns:r="http://schemas.openxmlformats.org/officeDocument/2006/relationships" id="258" r:id="R2eee359ed10a417d"/>
    <p:sldId xmlns:r="http://schemas.openxmlformats.org/officeDocument/2006/relationships" id="259" r:id="R9a8212fa99aa4ff3"/>
    <p:sldId xmlns:r="http://schemas.openxmlformats.org/officeDocument/2006/relationships" id="260" r:id="R77b139d9f8f041b6"/>
    <p:sldId xmlns:r="http://schemas.openxmlformats.org/officeDocument/2006/relationships" id="261" r:id="R6f1971d1374c4aaf"/>
    <p:sldId xmlns:r="http://schemas.openxmlformats.org/officeDocument/2006/relationships" id="262" r:id="R5c6ba9baa82f4f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f4d6936fb46df" /><Relationship Type="http://schemas.openxmlformats.org/officeDocument/2006/relationships/slide" Target="/ppt/slides/slide1.xml" Id="R3a78ee1d2f2e40a4" /><Relationship Type="http://schemas.openxmlformats.org/officeDocument/2006/relationships/slide" Target="/ppt/slides/slide2.xml" Id="R05bed9d4b8b34030" /><Relationship Type="http://schemas.openxmlformats.org/officeDocument/2006/relationships/slide" Target="/ppt/slides/slide3.xml" Id="R2eee359ed10a417d" /><Relationship Type="http://schemas.openxmlformats.org/officeDocument/2006/relationships/slide" Target="/ppt/slides/slide4.xml" Id="R9a8212fa99aa4ff3" /><Relationship Type="http://schemas.openxmlformats.org/officeDocument/2006/relationships/slide" Target="/ppt/slides/slide5.xml" Id="R77b139d9f8f041b6" /><Relationship Type="http://schemas.openxmlformats.org/officeDocument/2006/relationships/slide" Target="/ppt/slides/slide6.xml" Id="R6f1971d1374c4aaf" /><Relationship Type="http://schemas.openxmlformats.org/officeDocument/2006/relationships/slide" Target="/ppt/slides/slide7.xml" Id="R5c6ba9baa82f4f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9bc0841ef4d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5d732d0c44897" /><Relationship Type="http://schemas.openxmlformats.org/officeDocument/2006/relationships/theme" Target="/ppt/slideMasters/theme/theme1.xml" Id="Ra3a81c2645c24a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45d732d0c448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d8c5d80024d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615c983de4d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7028425624f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409a27180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60e8a24e47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6601c0c464f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57ec71b6447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HJARTØY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HJARTØY HOLDING AS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1 383 988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13 305 405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LEIDULF OVE HJARTØY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ATLE-VIDAR HJARTØY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LARS-OLAV HJARTØY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HJARTØY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Strenghaugen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913 053 613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HJARTØY HOLDING AS</a:t>
            </a:r>
          </a:p>
        </p:txBody>
      </p:sp>
    </p:spTree>
  </p:cSld>
  <p:clrMapOvr>
    <a:masterClrMapping xmlns:a="http://schemas.openxmlformats.org/drawingml/2006/main"/>
  </p:clrMapOvr>
</p:sld>
</file>