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843854590f48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6b0aaebf714532"/>
  </p:sldMasterIdLst>
  <p:sldIdLst>
    <p:sldId xmlns:r="http://schemas.openxmlformats.org/officeDocument/2006/relationships" id="256" r:id="R0c6bff979c17467b"/>
    <p:sldId xmlns:r="http://schemas.openxmlformats.org/officeDocument/2006/relationships" id="257" r:id="R589beeb8dd914d5c"/>
    <p:sldId xmlns:r="http://schemas.openxmlformats.org/officeDocument/2006/relationships" id="258" r:id="R0c2b433bc09d4011"/>
    <p:sldId xmlns:r="http://schemas.openxmlformats.org/officeDocument/2006/relationships" id="259" r:id="R8fe2262bf5eb432d"/>
    <p:sldId xmlns:r="http://schemas.openxmlformats.org/officeDocument/2006/relationships" id="260" r:id="R5bcc0adc200640b1"/>
    <p:sldId xmlns:r="http://schemas.openxmlformats.org/officeDocument/2006/relationships" id="261" r:id="R14b8c9ffd4b94d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6b0aaebf714532" /><Relationship Type="http://schemas.openxmlformats.org/officeDocument/2006/relationships/slide" Target="/ppt/slides/slide1.xml" Id="R0c6bff979c17467b" /><Relationship Type="http://schemas.openxmlformats.org/officeDocument/2006/relationships/slide" Target="/ppt/slides/slide2.xml" Id="R589beeb8dd914d5c" /><Relationship Type="http://schemas.openxmlformats.org/officeDocument/2006/relationships/slide" Target="/ppt/slides/slide3.xml" Id="R0c2b433bc09d4011" /><Relationship Type="http://schemas.openxmlformats.org/officeDocument/2006/relationships/slide" Target="/ppt/slides/slide4.xml" Id="R8fe2262bf5eb432d" /><Relationship Type="http://schemas.openxmlformats.org/officeDocument/2006/relationships/slide" Target="/ppt/slides/slide5.xml" Id="R5bcc0adc200640b1" /><Relationship Type="http://schemas.openxmlformats.org/officeDocument/2006/relationships/slide" Target="/ppt/slides/slide6.xml" Id="R14b8c9ffd4b94d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64e04ec7194f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bbe0079cc4adc" /><Relationship Type="http://schemas.openxmlformats.org/officeDocument/2006/relationships/theme" Target="/ppt/slideMasters/theme/theme1.xml" Id="R89e7188eafaf4b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8bbe0079cc4a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0e449ce864a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bfa4452d349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46c582c644f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d8ca31dfe4f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67b6c4cb343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b011fa25944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SØRLANDSTAK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SØRLANDSTAK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SØRLANDSTAK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SØRLANDSTAK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SØRLANDSTAK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SØRLANDSTAK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TOLLERØD AS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GYLAND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MICHAEL VESTERBÆK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ELLSETH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MARTIN ANDERSEN  –  18,0 %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SØRLANDSTAK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Ægirs 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60 20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913 053 125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SØRLANDSTAK AS</a:t>
            </a:r>
          </a:p>
        </p:txBody>
      </p:sp>
    </p:spTree>
  </p:cSld>
  <p:clrMapOvr>
    <a:masterClrMapping xmlns:a="http://schemas.openxmlformats.org/drawingml/2006/main"/>
  </p:clrMapOvr>
</p:sld>
</file>