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c9fc02b8c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cd4e8b4bc44af"/>
  </p:sldMasterIdLst>
  <p:sldIdLst>
    <p:sldId xmlns:r="http://schemas.openxmlformats.org/officeDocument/2006/relationships" id="256" r:id="Rf17bb169403e4b4a"/>
    <p:sldId xmlns:r="http://schemas.openxmlformats.org/officeDocument/2006/relationships" id="257" r:id="R85da39e2ba9b4312"/>
    <p:sldId xmlns:r="http://schemas.openxmlformats.org/officeDocument/2006/relationships" id="258" r:id="R378176b53bb24762"/>
    <p:sldId xmlns:r="http://schemas.openxmlformats.org/officeDocument/2006/relationships" id="259" r:id="R6c6f6675e956498e"/>
    <p:sldId xmlns:r="http://schemas.openxmlformats.org/officeDocument/2006/relationships" id="260" r:id="R84c44207eab0486c"/>
    <p:sldId xmlns:r="http://schemas.openxmlformats.org/officeDocument/2006/relationships" id="261" r:id="R3c39722e94cb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cd4e8b4bc44af" /><Relationship Type="http://schemas.openxmlformats.org/officeDocument/2006/relationships/slide" Target="/ppt/slides/slide1.xml" Id="Rf17bb169403e4b4a" /><Relationship Type="http://schemas.openxmlformats.org/officeDocument/2006/relationships/slide" Target="/ppt/slides/slide2.xml" Id="R85da39e2ba9b4312" /><Relationship Type="http://schemas.openxmlformats.org/officeDocument/2006/relationships/slide" Target="/ppt/slides/slide3.xml" Id="R378176b53bb24762" /><Relationship Type="http://schemas.openxmlformats.org/officeDocument/2006/relationships/slide" Target="/ppt/slides/slide4.xml" Id="R6c6f6675e956498e" /><Relationship Type="http://schemas.openxmlformats.org/officeDocument/2006/relationships/slide" Target="/ppt/slides/slide5.xml" Id="R84c44207eab0486c" /><Relationship Type="http://schemas.openxmlformats.org/officeDocument/2006/relationships/slide" Target="/ppt/slides/slide6.xml" Id="R3c39722e94cb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7ff2b4f22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483afcea42ec" /><Relationship Type="http://schemas.openxmlformats.org/officeDocument/2006/relationships/theme" Target="/ppt/slideMasters/theme/theme1.xml" Id="R45135637a73c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f483afcea42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3aa6b8b88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b7a2ceac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12e0fb6b0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079543c6e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c64e06434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2c06aa102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ASPMO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ASPMO FINANS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ASPMO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Lasse Aspmo, Amtmannssvingen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913 049 594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ASPMO FINANS AS</a:t>
            </a:r>
          </a:p>
        </p:txBody>
      </p:sp>
    </p:spTree>
  </p:cSld>
  <p:clrMapOvr>
    <a:masterClrMapping xmlns:a="http://schemas.openxmlformats.org/drawingml/2006/main"/>
  </p:clrMapOvr>
</p:sld>
</file>