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593e78b3474b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da1adb4d444fb3"/>
  </p:sldMasterIdLst>
  <p:sldIdLst>
    <p:sldId xmlns:r="http://schemas.openxmlformats.org/officeDocument/2006/relationships" id="256" r:id="Rd5bdb1e6a2cc491c"/>
    <p:sldId xmlns:r="http://schemas.openxmlformats.org/officeDocument/2006/relationships" id="257" r:id="R32909e5cb0854a9a"/>
    <p:sldId xmlns:r="http://schemas.openxmlformats.org/officeDocument/2006/relationships" id="258" r:id="R2e8608ced9cb4e88"/>
    <p:sldId xmlns:r="http://schemas.openxmlformats.org/officeDocument/2006/relationships" id="259" r:id="R48575993a2194cb1"/>
    <p:sldId xmlns:r="http://schemas.openxmlformats.org/officeDocument/2006/relationships" id="260" r:id="Rac7c94ec92704951"/>
    <p:sldId xmlns:r="http://schemas.openxmlformats.org/officeDocument/2006/relationships" id="261" r:id="R4ee218f6c50841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da1adb4d444fb3" /><Relationship Type="http://schemas.openxmlformats.org/officeDocument/2006/relationships/slide" Target="/ppt/slides/slide1.xml" Id="Rd5bdb1e6a2cc491c" /><Relationship Type="http://schemas.openxmlformats.org/officeDocument/2006/relationships/slide" Target="/ppt/slides/slide2.xml" Id="R32909e5cb0854a9a" /><Relationship Type="http://schemas.openxmlformats.org/officeDocument/2006/relationships/slide" Target="/ppt/slides/slide3.xml" Id="R2e8608ced9cb4e88" /><Relationship Type="http://schemas.openxmlformats.org/officeDocument/2006/relationships/slide" Target="/ppt/slides/slide4.xml" Id="R48575993a2194cb1" /><Relationship Type="http://schemas.openxmlformats.org/officeDocument/2006/relationships/slide" Target="/ppt/slides/slide5.xml" Id="Rac7c94ec92704951" /><Relationship Type="http://schemas.openxmlformats.org/officeDocument/2006/relationships/slide" Target="/ppt/slides/slide6.xml" Id="R4ee218f6c50841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14c9fcddf4a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94b0230854bcf" /><Relationship Type="http://schemas.openxmlformats.org/officeDocument/2006/relationships/theme" Target="/ppt/slideMasters/theme/theme1.xml" Id="R0468fb19e27241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894b0230854b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db897e81d47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cc8f111224e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25e8e32a64f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2e65cebaf49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390c7ba2a47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b3da48ebd49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MULTITAKST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MULTITAKST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181 708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189 836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913 049 373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MULTITAKST AS</a:t>
            </a:r>
          </a:p>
        </p:txBody>
      </p:sp>
    </p:spTree>
  </p:cSld>
  <p:clrMapOvr>
    <a:masterClrMapping xmlns:a="http://schemas.openxmlformats.org/drawingml/2006/main"/>
  </p:clrMapOvr>
</p:sld>
</file>