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7332a9c5c843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d08c4e48664f0a"/>
  </p:sldMasterIdLst>
  <p:sldIdLst>
    <p:sldId xmlns:r="http://schemas.openxmlformats.org/officeDocument/2006/relationships" id="256" r:id="R99a0abcca1264eb7"/>
    <p:sldId xmlns:r="http://schemas.openxmlformats.org/officeDocument/2006/relationships" id="257" r:id="R17b2828482aa458f"/>
    <p:sldId xmlns:r="http://schemas.openxmlformats.org/officeDocument/2006/relationships" id="258" r:id="Rea2846eaccd847a9"/>
    <p:sldId xmlns:r="http://schemas.openxmlformats.org/officeDocument/2006/relationships" id="259" r:id="Rc8ef9108326a4961"/>
    <p:sldId xmlns:r="http://schemas.openxmlformats.org/officeDocument/2006/relationships" id="260" r:id="R79b42b588b1c4a85"/>
    <p:sldId xmlns:r="http://schemas.openxmlformats.org/officeDocument/2006/relationships" id="261" r:id="Redab5a640d5f4a2a"/>
    <p:sldId xmlns:r="http://schemas.openxmlformats.org/officeDocument/2006/relationships" id="262" r:id="Rea5066c40caf45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d08c4e48664f0a" /><Relationship Type="http://schemas.openxmlformats.org/officeDocument/2006/relationships/slide" Target="/ppt/slides/slide1.xml" Id="R99a0abcca1264eb7" /><Relationship Type="http://schemas.openxmlformats.org/officeDocument/2006/relationships/slide" Target="/ppt/slides/slide2.xml" Id="R17b2828482aa458f" /><Relationship Type="http://schemas.openxmlformats.org/officeDocument/2006/relationships/slide" Target="/ppt/slides/slide3.xml" Id="Rea2846eaccd847a9" /><Relationship Type="http://schemas.openxmlformats.org/officeDocument/2006/relationships/slide" Target="/ppt/slides/slide4.xml" Id="Rc8ef9108326a4961" /><Relationship Type="http://schemas.openxmlformats.org/officeDocument/2006/relationships/slide" Target="/ppt/slides/slide5.xml" Id="R79b42b588b1c4a85" /><Relationship Type="http://schemas.openxmlformats.org/officeDocument/2006/relationships/slide" Target="/ppt/slides/slide6.xml" Id="Redab5a640d5f4a2a" /><Relationship Type="http://schemas.openxmlformats.org/officeDocument/2006/relationships/slide" Target="/ppt/slides/slide7.xml" Id="Rea5066c40caf45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3ae6ca50bc49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5c1470fb1a44ac" /><Relationship Type="http://schemas.openxmlformats.org/officeDocument/2006/relationships/theme" Target="/ppt/slideMasters/theme/theme1.xml" Id="Rf49a23c91d0d49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5c1470fb1a44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e9480bd0d4e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2c9f309f24a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8908e118343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aa6cd9b8649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734f3cb1345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fdeaba0a74a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4a53fa9cc43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NORSVIN 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NORSVIN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NORSVIN BARNEHAGE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NORSVIN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NORSVIN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NORSVIN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7 192 253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−132 052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1 634 352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2 597 708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NORSVIN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NORSVIN 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NORSVIN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Furnesvegen 217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2319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913 048 032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NORSVIN BARNEHAGE AS</a:t>
            </a:r>
          </a:p>
        </p:txBody>
      </p:sp>
    </p:spTree>
  </p:cSld>
  <p:clrMapOvr>
    <a:masterClrMapping xmlns:a="http://schemas.openxmlformats.org/drawingml/2006/main"/>
  </p:clrMapOvr>
</p:sld>
</file>