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c5b215779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505d1a3964fc0"/>
  </p:sldMasterIdLst>
  <p:sldIdLst>
    <p:sldId xmlns:r="http://schemas.openxmlformats.org/officeDocument/2006/relationships" id="256" r:id="Rd1927981c1284668"/>
    <p:sldId xmlns:r="http://schemas.openxmlformats.org/officeDocument/2006/relationships" id="257" r:id="R35da8b101d204363"/>
    <p:sldId xmlns:r="http://schemas.openxmlformats.org/officeDocument/2006/relationships" id="258" r:id="Rb1cf544c064e4f45"/>
    <p:sldId xmlns:r="http://schemas.openxmlformats.org/officeDocument/2006/relationships" id="259" r:id="R8c6105fb5dc94e88"/>
    <p:sldId xmlns:r="http://schemas.openxmlformats.org/officeDocument/2006/relationships" id="260" r:id="R9c23a52d71ee4f56"/>
    <p:sldId xmlns:r="http://schemas.openxmlformats.org/officeDocument/2006/relationships" id="261" r:id="Rf7843370f9e4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505d1a3964fc0" /><Relationship Type="http://schemas.openxmlformats.org/officeDocument/2006/relationships/slide" Target="/ppt/slides/slide1.xml" Id="Rd1927981c1284668" /><Relationship Type="http://schemas.openxmlformats.org/officeDocument/2006/relationships/slide" Target="/ppt/slides/slide2.xml" Id="R35da8b101d204363" /><Relationship Type="http://schemas.openxmlformats.org/officeDocument/2006/relationships/slide" Target="/ppt/slides/slide3.xml" Id="Rb1cf544c064e4f45" /><Relationship Type="http://schemas.openxmlformats.org/officeDocument/2006/relationships/slide" Target="/ppt/slides/slide4.xml" Id="R8c6105fb5dc94e88" /><Relationship Type="http://schemas.openxmlformats.org/officeDocument/2006/relationships/slide" Target="/ppt/slides/slide5.xml" Id="R9c23a52d71ee4f56" /><Relationship Type="http://schemas.openxmlformats.org/officeDocument/2006/relationships/slide" Target="/ppt/slides/slide6.xml" Id="Rf7843370f9e4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c032cd884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55358ac5645cf" /><Relationship Type="http://schemas.openxmlformats.org/officeDocument/2006/relationships/theme" Target="/ppt/slideMasters/theme/theme1.xml" Id="Rd4149fe49cf4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55358ac56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a87061f0e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dd81cc92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33795caf3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1f4aedbe7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4954f9771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723150ff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SKOLAND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KROHAN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VTH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Holamoen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post@arkit.no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913 047 931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 AS</a:t>
            </a:r>
          </a:p>
        </p:txBody>
      </p:sp>
    </p:spTree>
  </p:cSld>
  <p:clrMapOvr>
    <a:masterClrMapping xmlns:a="http://schemas.openxmlformats.org/drawingml/2006/main"/>
  </p:clrMapOvr>
</p:sld>
</file>