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e152ef08f2c4e3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5ee3b52a57a4d11"/>
  </p:sldMasterIdLst>
  <p:sldIdLst>
    <p:sldId xmlns:r="http://schemas.openxmlformats.org/officeDocument/2006/relationships" id="256" r:id="R4a6d80a65aee4263"/>
    <p:sldId xmlns:r="http://schemas.openxmlformats.org/officeDocument/2006/relationships" id="257" r:id="R313f758724264808"/>
    <p:sldId xmlns:r="http://schemas.openxmlformats.org/officeDocument/2006/relationships" id="258" r:id="R0e10ae1137f8464a"/>
    <p:sldId xmlns:r="http://schemas.openxmlformats.org/officeDocument/2006/relationships" id="259" r:id="R900580f384fb4317"/>
    <p:sldId xmlns:r="http://schemas.openxmlformats.org/officeDocument/2006/relationships" id="260" r:id="Re4d2457af5dd43c6"/>
    <p:sldId xmlns:r="http://schemas.openxmlformats.org/officeDocument/2006/relationships" id="261" r:id="R8379370989364c28"/>
    <p:sldId xmlns:r="http://schemas.openxmlformats.org/officeDocument/2006/relationships" id="262" r:id="R98091d24b2234d1a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5ee3b52a57a4d11" /><Relationship Type="http://schemas.openxmlformats.org/officeDocument/2006/relationships/slide" Target="/ppt/slides/slide1.xml" Id="R4a6d80a65aee4263" /><Relationship Type="http://schemas.openxmlformats.org/officeDocument/2006/relationships/slide" Target="/ppt/slides/slide2.xml" Id="R313f758724264808" /><Relationship Type="http://schemas.openxmlformats.org/officeDocument/2006/relationships/slide" Target="/ppt/slides/slide3.xml" Id="R0e10ae1137f8464a" /><Relationship Type="http://schemas.openxmlformats.org/officeDocument/2006/relationships/slide" Target="/ppt/slides/slide4.xml" Id="R900580f384fb4317" /><Relationship Type="http://schemas.openxmlformats.org/officeDocument/2006/relationships/slide" Target="/ppt/slides/slide5.xml" Id="Re4d2457af5dd43c6" /><Relationship Type="http://schemas.openxmlformats.org/officeDocument/2006/relationships/slide" Target="/ppt/slides/slide6.xml" Id="R8379370989364c28" /><Relationship Type="http://schemas.openxmlformats.org/officeDocument/2006/relationships/slide" Target="/ppt/slides/slide7.xml" Id="R98091d24b2234d1a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d1344f5faa4ed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4e23a46687a4f8d" /><Relationship Type="http://schemas.openxmlformats.org/officeDocument/2006/relationships/theme" Target="/ppt/slideMasters/theme/theme1.xml" Id="Rc1cdf4b0ec0241a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4e23a46687a4f8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b3b09c0a2fa49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c637f4801f442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be9772e85224da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276ade9751a45e4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51fe3f21a041bb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779080c39c4a9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f147bf49244b0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RETROGENE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RETROGENE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RETROGENE AS ble etablert [år] og holder til i Bergen.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RETROGENE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RETROGENE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RETROGENE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−2 833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12 010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12 010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RETROGENE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HELGEMO LARS ERIK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KJÆRSTEIN SØLVE ALEXANDER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MIDTHUN MAGNUS TORSVOLL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MIDTHUN ØRJAN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SKOGHEIM ANDRE  –  16,7 %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STENDE ANDREAS MÅREN  –  16,7 %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RETROGENE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Edvard Griegs vei 3A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5059 Bergen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913 047 923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RETROGENE AS</a:t>
            </a:r>
          </a:p>
        </p:txBody>
      </p:sp>
    </p:spTree>
  </p:cSld>
  <p:clrMapOvr>
    <a:masterClrMapping xmlns:a="http://schemas.openxmlformats.org/drawingml/2006/main"/>
  </p:clrMapOvr>
</p:sld>
</file>