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9a8042049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3fe9201edc40d4"/>
  </p:sldMasterIdLst>
  <p:sldIdLst>
    <p:sldId xmlns:r="http://schemas.openxmlformats.org/officeDocument/2006/relationships" id="256" r:id="R0a9f06a5811a48b4"/>
    <p:sldId xmlns:r="http://schemas.openxmlformats.org/officeDocument/2006/relationships" id="257" r:id="Rbe052e53da4749e9"/>
    <p:sldId xmlns:r="http://schemas.openxmlformats.org/officeDocument/2006/relationships" id="258" r:id="R0e1d554bc0a54b1d"/>
    <p:sldId xmlns:r="http://schemas.openxmlformats.org/officeDocument/2006/relationships" id="259" r:id="R36a1218e700b4a27"/>
    <p:sldId xmlns:r="http://schemas.openxmlformats.org/officeDocument/2006/relationships" id="260" r:id="R3084cdaaf10e40e3"/>
    <p:sldId xmlns:r="http://schemas.openxmlformats.org/officeDocument/2006/relationships" id="261" r:id="R9b6e72fadf60465a"/>
    <p:sldId xmlns:r="http://schemas.openxmlformats.org/officeDocument/2006/relationships" id="262" r:id="R6d66e4f74c22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fe9201edc40d4" /><Relationship Type="http://schemas.openxmlformats.org/officeDocument/2006/relationships/slide" Target="/ppt/slides/slide1.xml" Id="R0a9f06a5811a48b4" /><Relationship Type="http://schemas.openxmlformats.org/officeDocument/2006/relationships/slide" Target="/ppt/slides/slide2.xml" Id="Rbe052e53da4749e9" /><Relationship Type="http://schemas.openxmlformats.org/officeDocument/2006/relationships/slide" Target="/ppt/slides/slide3.xml" Id="R0e1d554bc0a54b1d" /><Relationship Type="http://schemas.openxmlformats.org/officeDocument/2006/relationships/slide" Target="/ppt/slides/slide4.xml" Id="R36a1218e700b4a27" /><Relationship Type="http://schemas.openxmlformats.org/officeDocument/2006/relationships/slide" Target="/ppt/slides/slide5.xml" Id="R3084cdaaf10e40e3" /><Relationship Type="http://schemas.openxmlformats.org/officeDocument/2006/relationships/slide" Target="/ppt/slides/slide6.xml" Id="R9b6e72fadf60465a" /><Relationship Type="http://schemas.openxmlformats.org/officeDocument/2006/relationships/slide" Target="/ppt/slides/slide7.xml" Id="R6d66e4f74c22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380400d0d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794c0d514aed" /><Relationship Type="http://schemas.openxmlformats.org/officeDocument/2006/relationships/theme" Target="/ppt/slideMasters/theme/theme1.xml" Id="R95b989c553b5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6794c0d514a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2d931aa30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416033bce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adaa0df8b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e0d90ff984b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a8a80264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3c8c516aa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02c270ae1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UNICLEAN SARIYAR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UNICLEAN SARIYAR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SARIYAR MEMIS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Lindebergåsen 51D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913 047 605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UNICLEAN SARIYAR AS</a:t>
            </a:r>
          </a:p>
        </p:txBody>
      </p:sp>
    </p:spTree>
  </p:cSld>
  <p:clrMapOvr>
    <a:masterClrMapping xmlns:a="http://schemas.openxmlformats.org/drawingml/2006/main"/>
  </p:clrMapOvr>
</p:sld>
</file>