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6764d680a54c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3b5b937ea74ecd"/>
  </p:sldMasterIdLst>
  <p:sldIdLst>
    <p:sldId xmlns:r="http://schemas.openxmlformats.org/officeDocument/2006/relationships" id="256" r:id="R7eccb002f1464b00"/>
    <p:sldId xmlns:r="http://schemas.openxmlformats.org/officeDocument/2006/relationships" id="257" r:id="Rc5bdfce2d9584025"/>
    <p:sldId xmlns:r="http://schemas.openxmlformats.org/officeDocument/2006/relationships" id="258" r:id="Rce8a974f049e4b06"/>
    <p:sldId xmlns:r="http://schemas.openxmlformats.org/officeDocument/2006/relationships" id="259" r:id="R4c1d51b822fe4f12"/>
    <p:sldId xmlns:r="http://schemas.openxmlformats.org/officeDocument/2006/relationships" id="260" r:id="Rca986bbec6904b5b"/>
    <p:sldId xmlns:r="http://schemas.openxmlformats.org/officeDocument/2006/relationships" id="261" r:id="R0ec5b717af4d4a8c"/>
    <p:sldId xmlns:r="http://schemas.openxmlformats.org/officeDocument/2006/relationships" id="262" r:id="Rd7fdfb7d27324a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3b5b937ea74ecd" /><Relationship Type="http://schemas.openxmlformats.org/officeDocument/2006/relationships/slide" Target="/ppt/slides/slide1.xml" Id="R7eccb002f1464b00" /><Relationship Type="http://schemas.openxmlformats.org/officeDocument/2006/relationships/slide" Target="/ppt/slides/slide2.xml" Id="Rc5bdfce2d9584025" /><Relationship Type="http://schemas.openxmlformats.org/officeDocument/2006/relationships/slide" Target="/ppt/slides/slide3.xml" Id="Rce8a974f049e4b06" /><Relationship Type="http://schemas.openxmlformats.org/officeDocument/2006/relationships/slide" Target="/ppt/slides/slide4.xml" Id="R4c1d51b822fe4f12" /><Relationship Type="http://schemas.openxmlformats.org/officeDocument/2006/relationships/slide" Target="/ppt/slides/slide5.xml" Id="Rca986bbec6904b5b" /><Relationship Type="http://schemas.openxmlformats.org/officeDocument/2006/relationships/slide" Target="/ppt/slides/slide6.xml" Id="R0ec5b717af4d4a8c" /><Relationship Type="http://schemas.openxmlformats.org/officeDocument/2006/relationships/slide" Target="/ppt/slides/slide7.xml" Id="Rd7fdfb7d27324a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7e1ab209a442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5bdec8ede47e2" /><Relationship Type="http://schemas.openxmlformats.org/officeDocument/2006/relationships/theme" Target="/ppt/slideMasters/theme/theme1.xml" Id="R4bb6f15a7a9d4e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35bdec8ede47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68a0c98144d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d8481a31247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d19a28cd474d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f17b0df7d74b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a1363db274d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7d2979f5d941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46b1abd2249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RUTA GUTTA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RUTA 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RUTA GUTTA AS ble etablert [år] og holder til i Flatåsen.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RUTA 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RUTA 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RUTA 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−161 376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−795 954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2 606 109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RUTA 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LK INVEST AS  –  57,0 %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VÅRUM INVEST AS  –  43,0 %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RUTA 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Flatåsveg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7079 Flatåsen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913 039 610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RUTA GUTTA AS</a:t>
            </a:r>
          </a:p>
        </p:txBody>
      </p:sp>
    </p:spTree>
  </p:cSld>
  <p:clrMapOvr>
    <a:masterClrMapping xmlns:a="http://schemas.openxmlformats.org/drawingml/2006/main"/>
  </p:clrMapOvr>
</p:sld>
</file>