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ebe7ccd0a248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c53c5d283a426b"/>
  </p:sldMasterIdLst>
  <p:sldIdLst>
    <p:sldId xmlns:r="http://schemas.openxmlformats.org/officeDocument/2006/relationships" id="256" r:id="Rc64f85ed81b84c3d"/>
    <p:sldId xmlns:r="http://schemas.openxmlformats.org/officeDocument/2006/relationships" id="257" r:id="R00b5a3ad1c91446e"/>
    <p:sldId xmlns:r="http://schemas.openxmlformats.org/officeDocument/2006/relationships" id="258" r:id="R5028d6e0bbe4426c"/>
    <p:sldId xmlns:r="http://schemas.openxmlformats.org/officeDocument/2006/relationships" id="259" r:id="R7f5fdeb16f7f4a33"/>
    <p:sldId xmlns:r="http://schemas.openxmlformats.org/officeDocument/2006/relationships" id="260" r:id="Rb74264193f8d46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c53c5d283a426b" /><Relationship Type="http://schemas.openxmlformats.org/officeDocument/2006/relationships/slide" Target="/ppt/slides/slide1.xml" Id="Rc64f85ed81b84c3d" /><Relationship Type="http://schemas.openxmlformats.org/officeDocument/2006/relationships/slide" Target="/ppt/slides/slide2.xml" Id="R00b5a3ad1c91446e" /><Relationship Type="http://schemas.openxmlformats.org/officeDocument/2006/relationships/slide" Target="/ppt/slides/slide3.xml" Id="R5028d6e0bbe4426c" /><Relationship Type="http://schemas.openxmlformats.org/officeDocument/2006/relationships/slide" Target="/ppt/slides/slide4.xml" Id="R7f5fdeb16f7f4a33" /><Relationship Type="http://schemas.openxmlformats.org/officeDocument/2006/relationships/slide" Target="/ppt/slides/slide5.xml" Id="Rb74264193f8d46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6bca78dff43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0d79d77384f7f" /><Relationship Type="http://schemas.openxmlformats.org/officeDocument/2006/relationships/theme" Target="/ppt/slideMasters/theme/theme1.xml" Id="R7704a6f32fbb47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70d79d77384f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d6fc5ef674c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4325b229d42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cfe2b484047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f52df0fa840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f0172725940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BETONGBYGG STENSETH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BETONGBYGG STENSETH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BETONGBYGG STENSETH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BETONGBYGG STENSETH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BETONGBYGG STENSETH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BETONGBYGG STENSETH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913 039 513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BETONGBYGG STENSETH AS</a:t>
            </a:r>
          </a:p>
        </p:txBody>
      </p:sp>
    </p:spTree>
  </p:cSld>
  <p:clrMapOvr>
    <a:masterClrMapping xmlns:a="http://schemas.openxmlformats.org/drawingml/2006/main"/>
  </p:clrMapOvr>
</p:sld>
</file>