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f4b864f7247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54fa5ae31438b"/>
  </p:sldMasterIdLst>
  <p:sldIdLst>
    <p:sldId xmlns:r="http://schemas.openxmlformats.org/officeDocument/2006/relationships" id="256" r:id="Rb281c3d1cd0846b7"/>
    <p:sldId xmlns:r="http://schemas.openxmlformats.org/officeDocument/2006/relationships" id="257" r:id="R0791a34e6af24e93"/>
    <p:sldId xmlns:r="http://schemas.openxmlformats.org/officeDocument/2006/relationships" id="258" r:id="Rd7aae3b04cae47bd"/>
    <p:sldId xmlns:r="http://schemas.openxmlformats.org/officeDocument/2006/relationships" id="259" r:id="R3ff0f4139fe643eb"/>
    <p:sldId xmlns:r="http://schemas.openxmlformats.org/officeDocument/2006/relationships" id="260" r:id="Rc9e9e890b7574d3c"/>
    <p:sldId xmlns:r="http://schemas.openxmlformats.org/officeDocument/2006/relationships" id="261" r:id="R71839247948a4b7e"/>
    <p:sldId xmlns:r="http://schemas.openxmlformats.org/officeDocument/2006/relationships" id="262" r:id="R14484985772a4a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54fa5ae31438b" /><Relationship Type="http://schemas.openxmlformats.org/officeDocument/2006/relationships/slide" Target="/ppt/slides/slide1.xml" Id="Rb281c3d1cd0846b7" /><Relationship Type="http://schemas.openxmlformats.org/officeDocument/2006/relationships/slide" Target="/ppt/slides/slide2.xml" Id="R0791a34e6af24e93" /><Relationship Type="http://schemas.openxmlformats.org/officeDocument/2006/relationships/slide" Target="/ppt/slides/slide3.xml" Id="Rd7aae3b04cae47bd" /><Relationship Type="http://schemas.openxmlformats.org/officeDocument/2006/relationships/slide" Target="/ppt/slides/slide4.xml" Id="R3ff0f4139fe643eb" /><Relationship Type="http://schemas.openxmlformats.org/officeDocument/2006/relationships/slide" Target="/ppt/slides/slide5.xml" Id="Rc9e9e890b7574d3c" /><Relationship Type="http://schemas.openxmlformats.org/officeDocument/2006/relationships/slide" Target="/ppt/slides/slide6.xml" Id="R71839247948a4b7e" /><Relationship Type="http://schemas.openxmlformats.org/officeDocument/2006/relationships/slide" Target="/ppt/slides/slide7.xml" Id="R14484985772a4a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335831ebe42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bd41516b84944" /><Relationship Type="http://schemas.openxmlformats.org/officeDocument/2006/relationships/theme" Target="/ppt/slideMasters/theme/theme1.xml" Id="R9e04a3b10e24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bd41516b8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b5b94de32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e9e926a98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11df6cc8a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411713f3944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d9e9abce6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d8adccec943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56e805c4e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SKOPHAMAR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SKOPHAMAR HOLDING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6 012 692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6 068 994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SKOPHAMAR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Galdetoppen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913 039 394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