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b1e8d5d6b546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e039518adb4f5f"/>
  </p:sldMasterIdLst>
  <p:sldIdLst>
    <p:sldId xmlns:r="http://schemas.openxmlformats.org/officeDocument/2006/relationships" id="256" r:id="R7d35e7424b3b4801"/>
    <p:sldId xmlns:r="http://schemas.openxmlformats.org/officeDocument/2006/relationships" id="257" r:id="Rc875c72f95fd4866"/>
    <p:sldId xmlns:r="http://schemas.openxmlformats.org/officeDocument/2006/relationships" id="258" r:id="Rb8532fe0ecde41d5"/>
    <p:sldId xmlns:r="http://schemas.openxmlformats.org/officeDocument/2006/relationships" id="259" r:id="Rdd7deb43a56c4fa6"/>
    <p:sldId xmlns:r="http://schemas.openxmlformats.org/officeDocument/2006/relationships" id="260" r:id="Rd86076f109954959"/>
    <p:sldId xmlns:r="http://schemas.openxmlformats.org/officeDocument/2006/relationships" id="261" r:id="Re1c2495304f54e98"/>
    <p:sldId xmlns:r="http://schemas.openxmlformats.org/officeDocument/2006/relationships" id="262" r:id="R6a6dff00ae9046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039518adb4f5f" /><Relationship Type="http://schemas.openxmlformats.org/officeDocument/2006/relationships/slide" Target="/ppt/slides/slide1.xml" Id="R7d35e7424b3b4801" /><Relationship Type="http://schemas.openxmlformats.org/officeDocument/2006/relationships/slide" Target="/ppt/slides/slide2.xml" Id="Rc875c72f95fd4866" /><Relationship Type="http://schemas.openxmlformats.org/officeDocument/2006/relationships/slide" Target="/ppt/slides/slide3.xml" Id="Rb8532fe0ecde41d5" /><Relationship Type="http://schemas.openxmlformats.org/officeDocument/2006/relationships/slide" Target="/ppt/slides/slide4.xml" Id="Rdd7deb43a56c4fa6" /><Relationship Type="http://schemas.openxmlformats.org/officeDocument/2006/relationships/slide" Target="/ppt/slides/slide5.xml" Id="Rd86076f109954959" /><Relationship Type="http://schemas.openxmlformats.org/officeDocument/2006/relationships/slide" Target="/ppt/slides/slide6.xml" Id="Re1c2495304f54e98" /><Relationship Type="http://schemas.openxmlformats.org/officeDocument/2006/relationships/slide" Target="/ppt/slides/slide7.xml" Id="R6a6dff00ae9046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c51ba06df46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377e92eb74a13" /><Relationship Type="http://schemas.openxmlformats.org/officeDocument/2006/relationships/theme" Target="/ppt/slideMasters/theme/theme1.xml" Id="Rd38e051bd6be46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6377e92eb74a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94db6168c4e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e248b10b94c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773cc2f804a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977cb1789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1b3a7fa8e47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90d8c8c2047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2d5a57f5d45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KEV HOLDING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1 014 825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4 833 836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4 833 836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TOM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2213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913 039 076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