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f0cfd50d1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a269b494e4c60"/>
  </p:sldMasterIdLst>
  <p:sldIdLst>
    <p:sldId xmlns:r="http://schemas.openxmlformats.org/officeDocument/2006/relationships" id="256" r:id="R585da5bb58d4412e"/>
    <p:sldId xmlns:r="http://schemas.openxmlformats.org/officeDocument/2006/relationships" id="257" r:id="Re22aa8bbfaf347d1"/>
    <p:sldId xmlns:r="http://schemas.openxmlformats.org/officeDocument/2006/relationships" id="258" r:id="R594e57ce85e34696"/>
    <p:sldId xmlns:r="http://schemas.openxmlformats.org/officeDocument/2006/relationships" id="259" r:id="Rf23354a71af04a82"/>
    <p:sldId xmlns:r="http://schemas.openxmlformats.org/officeDocument/2006/relationships" id="260" r:id="Rf19051c4ce5d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a269b494e4c60" /><Relationship Type="http://schemas.openxmlformats.org/officeDocument/2006/relationships/slide" Target="/ppt/slides/slide1.xml" Id="R585da5bb58d4412e" /><Relationship Type="http://schemas.openxmlformats.org/officeDocument/2006/relationships/slide" Target="/ppt/slides/slide2.xml" Id="Re22aa8bbfaf347d1" /><Relationship Type="http://schemas.openxmlformats.org/officeDocument/2006/relationships/slide" Target="/ppt/slides/slide3.xml" Id="R594e57ce85e34696" /><Relationship Type="http://schemas.openxmlformats.org/officeDocument/2006/relationships/slide" Target="/ppt/slides/slide4.xml" Id="Rf23354a71af04a82" /><Relationship Type="http://schemas.openxmlformats.org/officeDocument/2006/relationships/slide" Target="/ppt/slides/slide5.xml" Id="Rf19051c4ce5d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5d7cc8cb1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784c60e1e4559" /><Relationship Type="http://schemas.openxmlformats.org/officeDocument/2006/relationships/theme" Target="/ppt/slideMasters/theme/theme1.xml" Id="R4a77758c0478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0784c60e1e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0df066ff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c76d2c342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b82d8e30f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fbfbe19c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524bef683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DELIAS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DELIAS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913 036 522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DELIAS AS</a:t>
            </a:r>
          </a:p>
        </p:txBody>
      </p:sp>
    </p:spTree>
  </p:cSld>
  <p:clrMapOvr>
    <a:masterClrMapping xmlns:a="http://schemas.openxmlformats.org/drawingml/2006/main"/>
  </p:clrMapOvr>
</p:sld>
</file>