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cd8cf6b84547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0c2ed2797c4f0d"/>
  </p:sldMasterIdLst>
  <p:sldIdLst>
    <p:sldId xmlns:r="http://schemas.openxmlformats.org/officeDocument/2006/relationships" id="256" r:id="Rabf4994a6aec4fde"/>
    <p:sldId xmlns:r="http://schemas.openxmlformats.org/officeDocument/2006/relationships" id="257" r:id="R446212c88f004454"/>
    <p:sldId xmlns:r="http://schemas.openxmlformats.org/officeDocument/2006/relationships" id="258" r:id="R01ca6b168b244854"/>
    <p:sldId xmlns:r="http://schemas.openxmlformats.org/officeDocument/2006/relationships" id="259" r:id="R52284dcf5956443b"/>
    <p:sldId xmlns:r="http://schemas.openxmlformats.org/officeDocument/2006/relationships" id="260" r:id="R771e442d965540b9"/>
    <p:sldId xmlns:r="http://schemas.openxmlformats.org/officeDocument/2006/relationships" id="261" r:id="Rba7ef9c3770b4a15"/>
    <p:sldId xmlns:r="http://schemas.openxmlformats.org/officeDocument/2006/relationships" id="262" r:id="Rff8dd54909554d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0c2ed2797c4f0d" /><Relationship Type="http://schemas.openxmlformats.org/officeDocument/2006/relationships/slide" Target="/ppt/slides/slide1.xml" Id="Rabf4994a6aec4fde" /><Relationship Type="http://schemas.openxmlformats.org/officeDocument/2006/relationships/slide" Target="/ppt/slides/slide2.xml" Id="R446212c88f004454" /><Relationship Type="http://schemas.openxmlformats.org/officeDocument/2006/relationships/slide" Target="/ppt/slides/slide3.xml" Id="R01ca6b168b244854" /><Relationship Type="http://schemas.openxmlformats.org/officeDocument/2006/relationships/slide" Target="/ppt/slides/slide4.xml" Id="R52284dcf5956443b" /><Relationship Type="http://schemas.openxmlformats.org/officeDocument/2006/relationships/slide" Target="/ppt/slides/slide5.xml" Id="R771e442d965540b9" /><Relationship Type="http://schemas.openxmlformats.org/officeDocument/2006/relationships/slide" Target="/ppt/slides/slide6.xml" Id="Rba7ef9c3770b4a15" /><Relationship Type="http://schemas.openxmlformats.org/officeDocument/2006/relationships/slide" Target="/ppt/slides/slide7.xml" Id="Rff8dd54909554d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0e0695ad7047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cebb9f0774f4c" /><Relationship Type="http://schemas.openxmlformats.org/officeDocument/2006/relationships/theme" Target="/ppt/slideMasters/theme/theme1.xml" Id="Rd1e13a7d2ef143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acebb9f0774f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4662e2bcf41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c24331eec4c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d3e0be43244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ac70feab549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30830807f4a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b01f828e84d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754800cb44c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EL-GENIET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EL-GENIET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30 867 631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5 921 999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4 504 559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9 068 353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20 271 106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SCHIE  –  80,2 %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GEIR-ARNE ISEBAKKE  –  19,8 %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913 035 607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