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ec6eb9387f4b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8bf304018104444"/>
  </p:sldMasterIdLst>
  <p:sldIdLst>
    <p:sldId xmlns:r="http://schemas.openxmlformats.org/officeDocument/2006/relationships" id="256" r:id="R575e31d49bfd4d5a"/>
    <p:sldId xmlns:r="http://schemas.openxmlformats.org/officeDocument/2006/relationships" id="257" r:id="R5069501f09854bc3"/>
    <p:sldId xmlns:r="http://schemas.openxmlformats.org/officeDocument/2006/relationships" id="258" r:id="R2aed5b0491284702"/>
    <p:sldId xmlns:r="http://schemas.openxmlformats.org/officeDocument/2006/relationships" id="259" r:id="Rff2efde9f6634d9e"/>
    <p:sldId xmlns:r="http://schemas.openxmlformats.org/officeDocument/2006/relationships" id="260" r:id="R61b7c0080f3942fa"/>
    <p:sldId xmlns:r="http://schemas.openxmlformats.org/officeDocument/2006/relationships" id="261" r:id="R82a3c25a5d27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f304018104444" /><Relationship Type="http://schemas.openxmlformats.org/officeDocument/2006/relationships/slide" Target="/ppt/slides/slide1.xml" Id="R575e31d49bfd4d5a" /><Relationship Type="http://schemas.openxmlformats.org/officeDocument/2006/relationships/slide" Target="/ppt/slides/slide2.xml" Id="R5069501f09854bc3" /><Relationship Type="http://schemas.openxmlformats.org/officeDocument/2006/relationships/slide" Target="/ppt/slides/slide3.xml" Id="R2aed5b0491284702" /><Relationship Type="http://schemas.openxmlformats.org/officeDocument/2006/relationships/slide" Target="/ppt/slides/slide4.xml" Id="Rff2efde9f6634d9e" /><Relationship Type="http://schemas.openxmlformats.org/officeDocument/2006/relationships/slide" Target="/ppt/slides/slide5.xml" Id="R61b7c0080f3942fa" /><Relationship Type="http://schemas.openxmlformats.org/officeDocument/2006/relationships/slide" Target="/ppt/slides/slide6.xml" Id="R82a3c25a5d27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624f6980104c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acb20020c4485" /><Relationship Type="http://schemas.openxmlformats.org/officeDocument/2006/relationships/theme" Target="/ppt/slideMasters/theme/theme1.xml" Id="Rafd16e7ec9dd47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5acb20020c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34f4dbde7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f3f7ab6c643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df3ed1bcce4c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179053e14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fa7efee4546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14f81a4b042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EL-GENIET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913 035 607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EL-GENIET AS</a:t>
            </a:r>
          </a:p>
        </p:txBody>
      </p:sp>
    </p:spTree>
  </p:cSld>
  <p:clrMapOvr>
    <a:masterClrMapping xmlns:a="http://schemas.openxmlformats.org/drawingml/2006/main"/>
  </p:clrMapOvr>
</p:sld>
</file>