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be4617bd564f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2ce6bffc814000"/>
  </p:sldMasterIdLst>
  <p:sldIdLst>
    <p:sldId xmlns:r="http://schemas.openxmlformats.org/officeDocument/2006/relationships" id="256" r:id="Rdfcfa82575794a87"/>
    <p:sldId xmlns:r="http://schemas.openxmlformats.org/officeDocument/2006/relationships" id="257" r:id="Reecb6b06498248da"/>
    <p:sldId xmlns:r="http://schemas.openxmlformats.org/officeDocument/2006/relationships" id="258" r:id="R14bf4fa70b4a4fca"/>
    <p:sldId xmlns:r="http://schemas.openxmlformats.org/officeDocument/2006/relationships" id="259" r:id="Rb2d4f126598c4ebf"/>
    <p:sldId xmlns:r="http://schemas.openxmlformats.org/officeDocument/2006/relationships" id="260" r:id="Rf04697185e6b42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2ce6bffc814000" /><Relationship Type="http://schemas.openxmlformats.org/officeDocument/2006/relationships/slide" Target="/ppt/slides/slide1.xml" Id="Rdfcfa82575794a87" /><Relationship Type="http://schemas.openxmlformats.org/officeDocument/2006/relationships/slide" Target="/ppt/slides/slide2.xml" Id="Reecb6b06498248da" /><Relationship Type="http://schemas.openxmlformats.org/officeDocument/2006/relationships/slide" Target="/ppt/slides/slide3.xml" Id="R14bf4fa70b4a4fca" /><Relationship Type="http://schemas.openxmlformats.org/officeDocument/2006/relationships/slide" Target="/ppt/slides/slide4.xml" Id="Rb2d4f126598c4ebf" /><Relationship Type="http://schemas.openxmlformats.org/officeDocument/2006/relationships/slide" Target="/ppt/slides/slide5.xml" Id="Rf04697185e6b42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0f974155db4f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8e7fc625e4e87" /><Relationship Type="http://schemas.openxmlformats.org/officeDocument/2006/relationships/theme" Target="/ppt/slideMasters/theme/theme1.xml" Id="R038a828aab1844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b8e7fc625e4e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851cff5df46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2b82ffe794e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d4fbedb2648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cfc46eabe40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9643ca08c41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SEABIRD EXPLORATION PLC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SEABIRD EXPLORATION PLC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SEABIRD EXPLORATION PLC ble etablert [år] og holder til i 3106 Limmassol.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SEABIRD EXPLORATION PLC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SEABIRD EXPLORATION PLC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SEABIRD EXPLORATION PLC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World Trade Center,, Ariadne House 1st floor,, 222 28th October Street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3106 Limmassol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913 034 821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SEABIRD EXPLORATION PLC</a:t>
            </a:r>
          </a:p>
        </p:txBody>
      </p:sp>
    </p:spTree>
  </p:cSld>
  <p:clrMapOvr>
    <a:masterClrMapping xmlns:a="http://schemas.openxmlformats.org/drawingml/2006/main"/>
  </p:clrMapOvr>
</p:sld>
</file>